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Lst>
  <p:notesMasterIdLst>
    <p:notesMasterId r:id="rId48"/>
  </p:notesMasterIdLst>
  <p:sldIdLst>
    <p:sldId id="257" r:id="rId5"/>
    <p:sldId id="459" r:id="rId6"/>
    <p:sldId id="498" r:id="rId7"/>
    <p:sldId id="401" r:id="rId8"/>
    <p:sldId id="499" r:id="rId9"/>
    <p:sldId id="470" r:id="rId10"/>
    <p:sldId id="510" r:id="rId11"/>
    <p:sldId id="513" r:id="rId12"/>
    <p:sldId id="493" r:id="rId13"/>
    <p:sldId id="511" r:id="rId14"/>
    <p:sldId id="316" r:id="rId15"/>
    <p:sldId id="273" r:id="rId16"/>
    <p:sldId id="479" r:id="rId17"/>
    <p:sldId id="503" r:id="rId18"/>
    <p:sldId id="504" r:id="rId19"/>
    <p:sldId id="508" r:id="rId20"/>
    <p:sldId id="471" r:id="rId21"/>
    <p:sldId id="507" r:id="rId22"/>
    <p:sldId id="474" r:id="rId23"/>
    <p:sldId id="505" r:id="rId24"/>
    <p:sldId id="506" r:id="rId25"/>
    <p:sldId id="472" r:id="rId26"/>
    <p:sldId id="456" r:id="rId27"/>
    <p:sldId id="514" r:id="rId28"/>
    <p:sldId id="317" r:id="rId29"/>
    <p:sldId id="301" r:id="rId30"/>
    <p:sldId id="313" r:id="rId31"/>
    <p:sldId id="312" r:id="rId32"/>
    <p:sldId id="311" r:id="rId33"/>
    <p:sldId id="302" r:id="rId34"/>
    <p:sldId id="310" r:id="rId35"/>
    <p:sldId id="303" r:id="rId36"/>
    <p:sldId id="304" r:id="rId37"/>
    <p:sldId id="306" r:id="rId38"/>
    <p:sldId id="307" r:id="rId39"/>
    <p:sldId id="308" r:id="rId40"/>
    <p:sldId id="309" r:id="rId41"/>
    <p:sldId id="496" r:id="rId42"/>
    <p:sldId id="494" r:id="rId43"/>
    <p:sldId id="491" r:id="rId44"/>
    <p:sldId id="490" r:id="rId45"/>
    <p:sldId id="495" r:id="rId46"/>
    <p:sldId id="49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Purkis" initials="JP" lastIdx="2" clrIdx="0">
    <p:extLst>
      <p:ext uri="{19B8F6BF-5375-455C-9EA6-DF929625EA0E}">
        <p15:presenceInfo xmlns:p15="http://schemas.microsoft.com/office/powerpoint/2012/main" userId="51e1524fc1380d4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344529"/>
    <a:srgbClr val="2B3922"/>
    <a:srgbClr val="2E3722"/>
    <a:srgbClr val="FCF7F1"/>
    <a:srgbClr val="B8D233"/>
    <a:srgbClr val="5CC6D6"/>
    <a:srgbClr val="F8D22F"/>
    <a:srgbClr val="F03F2B"/>
    <a:srgbClr val="3488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8" autoAdjust="0"/>
    <p:restoredTop sz="88344" autoAdjust="0"/>
  </p:normalViewPr>
  <p:slideViewPr>
    <p:cSldViewPr snapToGrid="0">
      <p:cViewPr>
        <p:scale>
          <a:sx n="90" d="100"/>
          <a:sy n="90" d="100"/>
        </p:scale>
        <p:origin x="420"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4-20T13:27:35.582" idx="2">
    <p:pos x="6343" y="1052"/>
    <p:text>I pulled these from the intervie notes.</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477522-B991-468F-ABD6-43F2F11C4CE5}" type="doc">
      <dgm:prSet loTypeId="urn:microsoft.com/office/officeart/2017/3/layout/HorizontalPathTimeline" loCatId="process" qsTypeId="urn:microsoft.com/office/officeart/2005/8/quickstyle/simple2" qsCatId="simple" csTypeId="urn:microsoft.com/office/officeart/2005/8/colors/accent1_2" csCatId="accent1" phldr="1"/>
      <dgm:spPr/>
      <dgm:t>
        <a:bodyPr/>
        <a:lstStyle/>
        <a:p>
          <a:endParaRPr lang="en-US"/>
        </a:p>
      </dgm:t>
    </dgm:pt>
    <dgm:pt modelId="{4DF8EFA1-93A3-4B17-9334-D045202D11B5}">
      <dgm:prSet/>
      <dgm:spPr/>
      <dgm:t>
        <a:bodyPr/>
        <a:lstStyle/>
        <a:p>
          <a:pPr>
            <a:defRPr b="1"/>
          </a:pPr>
          <a:r>
            <a:rPr lang="en-US"/>
            <a:t>2 Mar. 2021</a:t>
          </a:r>
        </a:p>
      </dgm:t>
    </dgm:pt>
    <dgm:pt modelId="{254AC6A9-4D3C-45D0-A7C2-54E36FF20A5F}" type="parTrans" cxnId="{ACFC5961-D4CA-439A-B265-108D01CF8533}">
      <dgm:prSet/>
      <dgm:spPr/>
      <dgm:t>
        <a:bodyPr/>
        <a:lstStyle/>
        <a:p>
          <a:endParaRPr lang="en-US"/>
        </a:p>
      </dgm:t>
    </dgm:pt>
    <dgm:pt modelId="{C25160FF-FC39-48FA-86FE-940950D5E8DA}" type="sibTrans" cxnId="{ACFC5961-D4CA-439A-B265-108D01CF8533}">
      <dgm:prSet/>
      <dgm:spPr/>
      <dgm:t>
        <a:bodyPr/>
        <a:lstStyle/>
        <a:p>
          <a:endParaRPr lang="en-US"/>
        </a:p>
      </dgm:t>
    </dgm:pt>
    <dgm:pt modelId="{2B390E0E-48E1-429F-9622-BB88A506589F}">
      <dgm:prSet custT="1"/>
      <dgm:spPr/>
      <dgm:t>
        <a:bodyPr/>
        <a:lstStyle/>
        <a:p>
          <a:r>
            <a:rPr lang="en-US" sz="1200" dirty="0"/>
            <a:t>National Insight Generation Workshop</a:t>
          </a:r>
        </a:p>
      </dgm:t>
    </dgm:pt>
    <dgm:pt modelId="{B98E35A5-F527-4912-B350-82BFFDA8680C}" type="parTrans" cxnId="{BECE69AC-EDB4-4B71-97CC-4F246A19A063}">
      <dgm:prSet/>
      <dgm:spPr/>
      <dgm:t>
        <a:bodyPr/>
        <a:lstStyle/>
        <a:p>
          <a:endParaRPr lang="en-US"/>
        </a:p>
      </dgm:t>
    </dgm:pt>
    <dgm:pt modelId="{0569E361-3A79-417B-85B6-DBA308F6F297}" type="sibTrans" cxnId="{BECE69AC-EDB4-4B71-97CC-4F246A19A063}">
      <dgm:prSet/>
      <dgm:spPr/>
      <dgm:t>
        <a:bodyPr/>
        <a:lstStyle/>
        <a:p>
          <a:endParaRPr lang="en-US"/>
        </a:p>
      </dgm:t>
    </dgm:pt>
    <dgm:pt modelId="{DDB7207A-DAC8-45DF-B94C-0AB54F56845E}">
      <dgm:prSet/>
      <dgm:spPr/>
      <dgm:t>
        <a:bodyPr/>
        <a:lstStyle/>
        <a:p>
          <a:pPr>
            <a:defRPr b="1"/>
          </a:pPr>
          <a:r>
            <a:rPr lang="en-US" dirty="0"/>
            <a:t>22 Apr. 2021</a:t>
          </a:r>
        </a:p>
      </dgm:t>
    </dgm:pt>
    <dgm:pt modelId="{2187F898-552F-4C50-8C37-C619EFDAF3E6}" type="parTrans" cxnId="{01BB48F2-E129-4459-AF0F-8700034A7D40}">
      <dgm:prSet/>
      <dgm:spPr/>
      <dgm:t>
        <a:bodyPr/>
        <a:lstStyle/>
        <a:p>
          <a:endParaRPr lang="en-US"/>
        </a:p>
      </dgm:t>
    </dgm:pt>
    <dgm:pt modelId="{373A5B58-E974-4A9F-96DB-7A518BB1F1F0}" type="sibTrans" cxnId="{01BB48F2-E129-4459-AF0F-8700034A7D40}">
      <dgm:prSet/>
      <dgm:spPr/>
      <dgm:t>
        <a:bodyPr/>
        <a:lstStyle/>
        <a:p>
          <a:endParaRPr lang="en-US"/>
        </a:p>
      </dgm:t>
    </dgm:pt>
    <dgm:pt modelId="{06CDDE66-2FDE-4E18-B912-C72FD8829AF3}">
      <dgm:prSet custT="1"/>
      <dgm:spPr/>
      <dgm:t>
        <a:bodyPr/>
        <a:lstStyle/>
        <a:p>
          <a:r>
            <a:rPr lang="en-US" sz="1200" b="1" dirty="0"/>
            <a:t>National</a:t>
          </a:r>
          <a:r>
            <a:rPr lang="en-US" sz="1200" dirty="0"/>
            <a:t> level ideation session followed by </a:t>
          </a:r>
          <a:r>
            <a:rPr lang="en-US" sz="1200" b="1" dirty="0" err="1"/>
            <a:t>microlabs</a:t>
          </a:r>
          <a:r>
            <a:rPr lang="en-US" sz="1200" b="1" dirty="0"/>
            <a:t> </a:t>
          </a:r>
          <a:r>
            <a:rPr lang="en-US" sz="1200" dirty="0"/>
            <a:t>engagement of local stakeholders ideation sessions</a:t>
          </a:r>
        </a:p>
      </dgm:t>
    </dgm:pt>
    <dgm:pt modelId="{1D07A1CC-03EA-494B-B56B-31A529777808}" type="parTrans" cxnId="{2A8E91BE-A72E-428F-B522-9E5CC2A8B060}">
      <dgm:prSet/>
      <dgm:spPr/>
      <dgm:t>
        <a:bodyPr/>
        <a:lstStyle/>
        <a:p>
          <a:endParaRPr lang="en-US"/>
        </a:p>
      </dgm:t>
    </dgm:pt>
    <dgm:pt modelId="{C5A74349-4939-4CE0-8446-860E4A2D939D}" type="sibTrans" cxnId="{2A8E91BE-A72E-428F-B522-9E5CC2A8B060}">
      <dgm:prSet/>
      <dgm:spPr/>
      <dgm:t>
        <a:bodyPr/>
        <a:lstStyle/>
        <a:p>
          <a:endParaRPr lang="en-US"/>
        </a:p>
      </dgm:t>
    </dgm:pt>
    <dgm:pt modelId="{A513A213-52C8-4887-8145-1661BD448D1C}">
      <dgm:prSet/>
      <dgm:spPr/>
      <dgm:t>
        <a:bodyPr/>
        <a:lstStyle/>
        <a:p>
          <a:pPr>
            <a:defRPr b="1"/>
          </a:pPr>
          <a:r>
            <a:rPr lang="en-US"/>
            <a:t>15 June 2021</a:t>
          </a:r>
        </a:p>
      </dgm:t>
    </dgm:pt>
    <dgm:pt modelId="{C617E02D-E539-4E1C-832C-C8F444A14305}" type="parTrans" cxnId="{91D1A3A1-79E5-4310-B565-053EF21D4368}">
      <dgm:prSet/>
      <dgm:spPr/>
      <dgm:t>
        <a:bodyPr/>
        <a:lstStyle/>
        <a:p>
          <a:endParaRPr lang="en-US"/>
        </a:p>
      </dgm:t>
    </dgm:pt>
    <dgm:pt modelId="{4E13D1FD-502E-41D3-BA43-1808F261ACC8}" type="sibTrans" cxnId="{91D1A3A1-79E5-4310-B565-053EF21D4368}">
      <dgm:prSet/>
      <dgm:spPr/>
      <dgm:t>
        <a:bodyPr/>
        <a:lstStyle/>
        <a:p>
          <a:endParaRPr lang="en-US"/>
        </a:p>
      </dgm:t>
    </dgm:pt>
    <dgm:pt modelId="{3F928A60-6BF9-4E01-B2BF-62706B8B37A3}">
      <dgm:prSet custT="1"/>
      <dgm:spPr/>
      <dgm:t>
        <a:bodyPr/>
        <a:lstStyle/>
        <a:p>
          <a:r>
            <a:rPr lang="en-US" sz="1200" dirty="0"/>
            <a:t>National session to share ideas from local </a:t>
          </a:r>
          <a:r>
            <a:rPr lang="en-US" sz="1200" dirty="0" err="1"/>
            <a:t>microlabs</a:t>
          </a:r>
          <a:r>
            <a:rPr lang="en-US" sz="1200" dirty="0"/>
            <a:t> &amp; confirm prototyping approach  </a:t>
          </a:r>
        </a:p>
      </dgm:t>
    </dgm:pt>
    <dgm:pt modelId="{74C36389-21A7-4E30-B823-FF2184E9067E}" type="parTrans" cxnId="{DF820D34-8C43-480D-BCC4-AEE8B36D2EF3}">
      <dgm:prSet/>
      <dgm:spPr/>
      <dgm:t>
        <a:bodyPr/>
        <a:lstStyle/>
        <a:p>
          <a:endParaRPr lang="en-US"/>
        </a:p>
      </dgm:t>
    </dgm:pt>
    <dgm:pt modelId="{436559DB-EE54-42EE-87EB-99E05E14A4EE}" type="sibTrans" cxnId="{DF820D34-8C43-480D-BCC4-AEE8B36D2EF3}">
      <dgm:prSet/>
      <dgm:spPr/>
      <dgm:t>
        <a:bodyPr/>
        <a:lstStyle/>
        <a:p>
          <a:endParaRPr lang="en-US"/>
        </a:p>
      </dgm:t>
    </dgm:pt>
    <dgm:pt modelId="{71D8B147-8718-4CB5-A78D-09ADFDB46993}">
      <dgm:prSet/>
      <dgm:spPr/>
      <dgm:t>
        <a:bodyPr/>
        <a:lstStyle/>
        <a:p>
          <a:pPr>
            <a:defRPr b="1"/>
          </a:pPr>
          <a:r>
            <a:rPr lang="en-US"/>
            <a:t>14 Sep. 2021</a:t>
          </a:r>
        </a:p>
      </dgm:t>
    </dgm:pt>
    <dgm:pt modelId="{A93DB457-0296-498C-8901-1DB1480350FA}" type="parTrans" cxnId="{69B15DA2-4135-4517-829E-8C17846CADA3}">
      <dgm:prSet/>
      <dgm:spPr/>
      <dgm:t>
        <a:bodyPr/>
        <a:lstStyle/>
        <a:p>
          <a:endParaRPr lang="en-US"/>
        </a:p>
      </dgm:t>
    </dgm:pt>
    <dgm:pt modelId="{76094CCA-411A-4C8A-A634-CC0B4A303054}" type="sibTrans" cxnId="{69B15DA2-4135-4517-829E-8C17846CADA3}">
      <dgm:prSet/>
      <dgm:spPr/>
      <dgm:t>
        <a:bodyPr/>
        <a:lstStyle/>
        <a:p>
          <a:endParaRPr lang="en-US"/>
        </a:p>
      </dgm:t>
    </dgm:pt>
    <dgm:pt modelId="{1CDF8520-AAF8-44CF-9B52-211193CCEC32}">
      <dgm:prSet custT="1"/>
      <dgm:spPr/>
      <dgm:t>
        <a:bodyPr/>
        <a:lstStyle/>
        <a:p>
          <a:r>
            <a:rPr lang="en-US" sz="1200" dirty="0"/>
            <a:t>Prototyping activities workshop</a:t>
          </a:r>
        </a:p>
      </dgm:t>
    </dgm:pt>
    <dgm:pt modelId="{901B016F-00F0-475B-ADE9-E81C96CE00FE}" type="parTrans" cxnId="{17D31091-536D-42B9-89CE-4200B7D79655}">
      <dgm:prSet/>
      <dgm:spPr/>
      <dgm:t>
        <a:bodyPr/>
        <a:lstStyle/>
        <a:p>
          <a:endParaRPr lang="en-US"/>
        </a:p>
      </dgm:t>
    </dgm:pt>
    <dgm:pt modelId="{3A992C78-58CE-4BE9-A77B-996F00E9920C}" type="sibTrans" cxnId="{17D31091-536D-42B9-89CE-4200B7D79655}">
      <dgm:prSet/>
      <dgm:spPr/>
      <dgm:t>
        <a:bodyPr/>
        <a:lstStyle/>
        <a:p>
          <a:endParaRPr lang="en-US"/>
        </a:p>
      </dgm:t>
    </dgm:pt>
    <dgm:pt modelId="{68259E07-DBA5-45D6-8945-17EFBCB44ECC}">
      <dgm:prSet/>
      <dgm:spPr/>
      <dgm:t>
        <a:bodyPr/>
        <a:lstStyle/>
        <a:p>
          <a:pPr>
            <a:defRPr b="1"/>
          </a:pPr>
          <a:r>
            <a:rPr lang="en-US"/>
            <a:t>9 Nov. 2021</a:t>
          </a:r>
        </a:p>
      </dgm:t>
    </dgm:pt>
    <dgm:pt modelId="{85681941-6FC5-4303-A965-AB002502BC74}" type="parTrans" cxnId="{DB521C9B-D34B-47E2-B22B-02CD2735ACAD}">
      <dgm:prSet/>
      <dgm:spPr/>
      <dgm:t>
        <a:bodyPr/>
        <a:lstStyle/>
        <a:p>
          <a:endParaRPr lang="en-US"/>
        </a:p>
      </dgm:t>
    </dgm:pt>
    <dgm:pt modelId="{EEAA37B2-6376-4AED-8255-53799530DAEC}" type="sibTrans" cxnId="{DB521C9B-D34B-47E2-B22B-02CD2735ACAD}">
      <dgm:prSet/>
      <dgm:spPr/>
      <dgm:t>
        <a:bodyPr/>
        <a:lstStyle/>
        <a:p>
          <a:endParaRPr lang="en-US"/>
        </a:p>
      </dgm:t>
    </dgm:pt>
    <dgm:pt modelId="{F383AB6E-088A-4644-8F3F-120CCDAB995D}">
      <dgm:prSet custT="1"/>
      <dgm:spPr/>
      <dgm:t>
        <a:bodyPr/>
        <a:lstStyle/>
        <a:p>
          <a:r>
            <a:rPr lang="en-US" sz="1200"/>
            <a:t>To Be Confirmed</a:t>
          </a:r>
        </a:p>
      </dgm:t>
    </dgm:pt>
    <dgm:pt modelId="{9FCE93BF-187D-423C-A6B4-DD0723640CD9}" type="parTrans" cxnId="{D370215A-DCF3-4B5E-BADA-298105231652}">
      <dgm:prSet/>
      <dgm:spPr/>
      <dgm:t>
        <a:bodyPr/>
        <a:lstStyle/>
        <a:p>
          <a:endParaRPr lang="en-US"/>
        </a:p>
      </dgm:t>
    </dgm:pt>
    <dgm:pt modelId="{9D57528B-C0C7-43DD-AA8E-EFE8117FDB9B}" type="sibTrans" cxnId="{D370215A-DCF3-4B5E-BADA-298105231652}">
      <dgm:prSet/>
      <dgm:spPr/>
      <dgm:t>
        <a:bodyPr/>
        <a:lstStyle/>
        <a:p>
          <a:endParaRPr lang="en-US"/>
        </a:p>
      </dgm:t>
    </dgm:pt>
    <dgm:pt modelId="{90C9FAC3-5AF6-4D4A-9E1D-A8DA23C07F11}">
      <dgm:prSet/>
      <dgm:spPr/>
      <dgm:t>
        <a:bodyPr/>
        <a:lstStyle/>
        <a:p>
          <a:pPr>
            <a:defRPr b="1"/>
          </a:pPr>
          <a:r>
            <a:rPr lang="en-US"/>
            <a:t>7 Dec. 2021</a:t>
          </a:r>
        </a:p>
      </dgm:t>
    </dgm:pt>
    <dgm:pt modelId="{BD41226A-9195-41C3-A9B9-329B5868C302}" type="parTrans" cxnId="{B0AF9B68-1CB6-44CE-911B-5A406C97B452}">
      <dgm:prSet/>
      <dgm:spPr/>
      <dgm:t>
        <a:bodyPr/>
        <a:lstStyle/>
        <a:p>
          <a:endParaRPr lang="en-US"/>
        </a:p>
      </dgm:t>
    </dgm:pt>
    <dgm:pt modelId="{6A8167A4-982E-4BE9-A684-FC9FD0A48C7A}" type="sibTrans" cxnId="{B0AF9B68-1CB6-44CE-911B-5A406C97B452}">
      <dgm:prSet/>
      <dgm:spPr/>
      <dgm:t>
        <a:bodyPr/>
        <a:lstStyle/>
        <a:p>
          <a:endParaRPr lang="en-US"/>
        </a:p>
      </dgm:t>
    </dgm:pt>
    <dgm:pt modelId="{369916B9-8F19-40D3-8808-9959B0544E01}">
      <dgm:prSet custT="1"/>
      <dgm:spPr/>
      <dgm:t>
        <a:bodyPr/>
        <a:lstStyle/>
        <a:p>
          <a:r>
            <a:rPr lang="en-US" sz="1200"/>
            <a:t>To Be Confirmed</a:t>
          </a:r>
        </a:p>
      </dgm:t>
    </dgm:pt>
    <dgm:pt modelId="{A65B3B6D-667E-4DB4-8332-6305EA11AE37}" type="parTrans" cxnId="{DC929A62-3600-44F0-992C-76283AED387A}">
      <dgm:prSet/>
      <dgm:spPr/>
      <dgm:t>
        <a:bodyPr/>
        <a:lstStyle/>
        <a:p>
          <a:endParaRPr lang="en-US"/>
        </a:p>
      </dgm:t>
    </dgm:pt>
    <dgm:pt modelId="{3FFCC527-4F7F-4B00-B49E-6A3A10B3050E}" type="sibTrans" cxnId="{DC929A62-3600-44F0-992C-76283AED387A}">
      <dgm:prSet/>
      <dgm:spPr/>
      <dgm:t>
        <a:bodyPr/>
        <a:lstStyle/>
        <a:p>
          <a:endParaRPr lang="en-US"/>
        </a:p>
      </dgm:t>
    </dgm:pt>
    <dgm:pt modelId="{04EC6032-40D0-4DF9-8FCB-8AED999552CF}">
      <dgm:prSet/>
      <dgm:spPr/>
      <dgm:t>
        <a:bodyPr/>
        <a:lstStyle/>
        <a:p>
          <a:pPr>
            <a:defRPr b="1"/>
          </a:pPr>
          <a:r>
            <a:rPr lang="en-US"/>
            <a:t>8 Feb. 2022</a:t>
          </a:r>
        </a:p>
      </dgm:t>
    </dgm:pt>
    <dgm:pt modelId="{EBCE3D24-3CA8-4825-A041-3778BE0DF12D}" type="parTrans" cxnId="{8CD85BA5-01C0-4E7D-9FD2-F756AFE6801E}">
      <dgm:prSet/>
      <dgm:spPr/>
      <dgm:t>
        <a:bodyPr/>
        <a:lstStyle/>
        <a:p>
          <a:endParaRPr lang="en-US"/>
        </a:p>
      </dgm:t>
    </dgm:pt>
    <dgm:pt modelId="{4C24BB0C-15DA-45A0-95E5-6F69A9D22F54}" type="sibTrans" cxnId="{8CD85BA5-01C0-4E7D-9FD2-F756AFE6801E}">
      <dgm:prSet/>
      <dgm:spPr/>
      <dgm:t>
        <a:bodyPr/>
        <a:lstStyle/>
        <a:p>
          <a:endParaRPr lang="en-US"/>
        </a:p>
      </dgm:t>
    </dgm:pt>
    <dgm:pt modelId="{131D6FF4-BBF4-4DDE-A841-F23E7DE4B867}">
      <dgm:prSet custT="1"/>
      <dgm:spPr/>
      <dgm:t>
        <a:bodyPr/>
        <a:lstStyle/>
        <a:p>
          <a:r>
            <a:rPr lang="en-US" sz="1200" dirty="0"/>
            <a:t>Lessons Learned Roundtable / Road map engagement session</a:t>
          </a:r>
        </a:p>
      </dgm:t>
    </dgm:pt>
    <dgm:pt modelId="{CB6610D7-DB81-412D-92C6-B6C01108FDE3}" type="parTrans" cxnId="{34224180-D167-45B9-A590-890A1A6A1DDE}">
      <dgm:prSet/>
      <dgm:spPr/>
      <dgm:t>
        <a:bodyPr/>
        <a:lstStyle/>
        <a:p>
          <a:endParaRPr lang="en-US"/>
        </a:p>
      </dgm:t>
    </dgm:pt>
    <dgm:pt modelId="{B641EA6B-E57D-4878-AF19-6BE1151D13B1}" type="sibTrans" cxnId="{34224180-D167-45B9-A590-890A1A6A1DDE}">
      <dgm:prSet/>
      <dgm:spPr/>
      <dgm:t>
        <a:bodyPr/>
        <a:lstStyle/>
        <a:p>
          <a:endParaRPr lang="en-US"/>
        </a:p>
      </dgm:t>
    </dgm:pt>
    <dgm:pt modelId="{649AD015-E671-440A-8915-73AD27DC359A}">
      <dgm:prSet/>
      <dgm:spPr/>
      <dgm:t>
        <a:bodyPr/>
        <a:lstStyle/>
        <a:p>
          <a:pPr>
            <a:defRPr b="1"/>
          </a:pPr>
          <a:r>
            <a:rPr lang="en-US"/>
            <a:t>8 Mar. 2022</a:t>
          </a:r>
        </a:p>
      </dgm:t>
    </dgm:pt>
    <dgm:pt modelId="{3ED91D75-99CB-4093-B34C-61DAEFE3B9D0}" type="parTrans" cxnId="{56D7CF26-6F27-4C05-B9FA-0AD6581B9CD1}">
      <dgm:prSet/>
      <dgm:spPr/>
      <dgm:t>
        <a:bodyPr/>
        <a:lstStyle/>
        <a:p>
          <a:endParaRPr lang="en-US"/>
        </a:p>
      </dgm:t>
    </dgm:pt>
    <dgm:pt modelId="{7FBE009B-87FD-4634-BB5E-F0A7F44D5EF8}" type="sibTrans" cxnId="{56D7CF26-6F27-4C05-B9FA-0AD6581B9CD1}">
      <dgm:prSet/>
      <dgm:spPr/>
      <dgm:t>
        <a:bodyPr/>
        <a:lstStyle/>
        <a:p>
          <a:endParaRPr lang="en-US"/>
        </a:p>
      </dgm:t>
    </dgm:pt>
    <dgm:pt modelId="{BE34B92E-1B05-4D7F-91D7-C2BD92046747}">
      <dgm:prSet custT="1"/>
      <dgm:spPr/>
      <dgm:t>
        <a:bodyPr/>
        <a:lstStyle/>
        <a:p>
          <a:r>
            <a:rPr lang="en-US" sz="1200"/>
            <a:t>Sharing project results and transition to post-project implementation</a:t>
          </a:r>
        </a:p>
      </dgm:t>
    </dgm:pt>
    <dgm:pt modelId="{D109B58B-16D5-4FD0-B4E8-BD847A4B4838}" type="parTrans" cxnId="{39CFBE8F-89AB-4CDA-83BC-02AE62DE12A1}">
      <dgm:prSet/>
      <dgm:spPr/>
      <dgm:t>
        <a:bodyPr/>
        <a:lstStyle/>
        <a:p>
          <a:endParaRPr lang="en-US"/>
        </a:p>
      </dgm:t>
    </dgm:pt>
    <dgm:pt modelId="{44870DCE-7135-4FF0-9E8E-6A6EC17C9008}" type="sibTrans" cxnId="{39CFBE8F-89AB-4CDA-83BC-02AE62DE12A1}">
      <dgm:prSet/>
      <dgm:spPr/>
      <dgm:t>
        <a:bodyPr/>
        <a:lstStyle/>
        <a:p>
          <a:endParaRPr lang="en-US"/>
        </a:p>
      </dgm:t>
    </dgm:pt>
    <dgm:pt modelId="{6475E64D-62E9-4548-8087-44741AB1F77D}" type="pres">
      <dgm:prSet presAssocID="{0D477522-B991-468F-ABD6-43F2F11C4CE5}" presName="root" presStyleCnt="0">
        <dgm:presLayoutVars>
          <dgm:chMax/>
          <dgm:chPref/>
          <dgm:animLvl val="lvl"/>
        </dgm:presLayoutVars>
      </dgm:prSet>
      <dgm:spPr/>
    </dgm:pt>
    <dgm:pt modelId="{0A010415-DFBD-4F49-898E-257177C53798}" type="pres">
      <dgm:prSet presAssocID="{0D477522-B991-468F-ABD6-43F2F11C4CE5}" presName="divider" presStyleLbl="node1" presStyleIdx="0" presStyleCnt="1"/>
      <dgm:spPr/>
    </dgm:pt>
    <dgm:pt modelId="{A4D7B042-FE3A-44EA-AA86-8B445EFE6BB7}" type="pres">
      <dgm:prSet presAssocID="{0D477522-B991-468F-ABD6-43F2F11C4CE5}" presName="nodes" presStyleCnt="0">
        <dgm:presLayoutVars>
          <dgm:chMax/>
          <dgm:chPref/>
          <dgm:animLvl val="lvl"/>
        </dgm:presLayoutVars>
      </dgm:prSet>
      <dgm:spPr/>
    </dgm:pt>
    <dgm:pt modelId="{199E644C-36E3-42FD-8391-4953A007CFB5}" type="pres">
      <dgm:prSet presAssocID="{4DF8EFA1-93A3-4B17-9334-D045202D11B5}" presName="composite" presStyleCnt="0"/>
      <dgm:spPr/>
    </dgm:pt>
    <dgm:pt modelId="{A12B6291-C812-4EC4-A860-3646D042EF30}" type="pres">
      <dgm:prSet presAssocID="{4DF8EFA1-93A3-4B17-9334-D045202D11B5}" presName="L1TextContainer" presStyleLbl="revTx" presStyleIdx="0" presStyleCnt="8">
        <dgm:presLayoutVars>
          <dgm:chMax val="1"/>
          <dgm:chPref val="1"/>
          <dgm:bulletEnabled val="1"/>
        </dgm:presLayoutVars>
      </dgm:prSet>
      <dgm:spPr/>
    </dgm:pt>
    <dgm:pt modelId="{394B1B92-C7A7-4E61-8E8F-26FE7CFD26DF}" type="pres">
      <dgm:prSet presAssocID="{4DF8EFA1-93A3-4B17-9334-D045202D11B5}" presName="L2TextContainerWrapper" presStyleCnt="0">
        <dgm:presLayoutVars>
          <dgm:chMax val="0"/>
          <dgm:chPref val="0"/>
          <dgm:bulletEnabled val="1"/>
        </dgm:presLayoutVars>
      </dgm:prSet>
      <dgm:spPr/>
    </dgm:pt>
    <dgm:pt modelId="{A15C5EAA-B438-4AB9-9199-31C5C4275838}" type="pres">
      <dgm:prSet presAssocID="{4DF8EFA1-93A3-4B17-9334-D045202D11B5}" presName="L2TextContainer" presStyleLbl="bgAccFollowNode1" presStyleIdx="0" presStyleCnt="8" custLinFactNeighborX="4550" custLinFactNeighborY="1229"/>
      <dgm:spPr/>
    </dgm:pt>
    <dgm:pt modelId="{E1B36095-7751-4CD4-A3AD-77B4011E8679}" type="pres">
      <dgm:prSet presAssocID="{4DF8EFA1-93A3-4B17-9334-D045202D11B5}" presName="FlexibleEmptyPlaceHolder" presStyleCnt="0"/>
      <dgm:spPr/>
    </dgm:pt>
    <dgm:pt modelId="{3978CA76-3E4E-419E-81EA-78D4B2B8E356}" type="pres">
      <dgm:prSet presAssocID="{4DF8EFA1-93A3-4B17-9334-D045202D11B5}" presName="ConnectLine" presStyleLbl="alignNode1" presStyleIdx="0" presStyleCnt="8"/>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9D7B2309-9222-4649-97EA-218A4026EA67}" type="pres">
      <dgm:prSet presAssocID="{4DF8EFA1-93A3-4B17-9334-D045202D11B5}" presName="ConnectorPoint" presStyleLbl="fgAcc1" presStyleIdx="0" presStyleCnt="8"/>
      <dgm:spPr>
        <a:solidFill>
          <a:schemeClr val="lt1">
            <a:alpha val="90000"/>
            <a:hueOff val="0"/>
            <a:satOff val="0"/>
            <a:lumOff val="0"/>
            <a:alphaOff val="0"/>
          </a:schemeClr>
        </a:solidFill>
        <a:ln w="12700" cap="flat" cmpd="sng" algn="ctr">
          <a:noFill/>
          <a:prstDash val="solid"/>
        </a:ln>
        <a:effectLst/>
      </dgm:spPr>
    </dgm:pt>
    <dgm:pt modelId="{9F54E55C-D582-42FC-B2C9-310B15915C54}" type="pres">
      <dgm:prSet presAssocID="{4DF8EFA1-93A3-4B17-9334-D045202D11B5}" presName="EmptyPlaceHolder" presStyleCnt="0"/>
      <dgm:spPr/>
    </dgm:pt>
    <dgm:pt modelId="{9202DF23-AEE9-44EF-B869-7DB64A1ED399}" type="pres">
      <dgm:prSet presAssocID="{C25160FF-FC39-48FA-86FE-940950D5E8DA}" presName="spaceBetweenRectangles" presStyleCnt="0"/>
      <dgm:spPr/>
    </dgm:pt>
    <dgm:pt modelId="{EB26E0B9-E429-432C-BEBA-FA66530A1C56}" type="pres">
      <dgm:prSet presAssocID="{DDB7207A-DAC8-45DF-B94C-0AB54F56845E}" presName="composite" presStyleCnt="0"/>
      <dgm:spPr/>
    </dgm:pt>
    <dgm:pt modelId="{493DDD3D-4B24-45A2-9097-64630CC52A0B}" type="pres">
      <dgm:prSet presAssocID="{DDB7207A-DAC8-45DF-B94C-0AB54F56845E}" presName="L1TextContainer" presStyleLbl="revTx" presStyleIdx="1" presStyleCnt="8">
        <dgm:presLayoutVars>
          <dgm:chMax val="1"/>
          <dgm:chPref val="1"/>
          <dgm:bulletEnabled val="1"/>
        </dgm:presLayoutVars>
      </dgm:prSet>
      <dgm:spPr/>
    </dgm:pt>
    <dgm:pt modelId="{48D30222-3FBC-407B-9778-BBF8E66F2B99}" type="pres">
      <dgm:prSet presAssocID="{DDB7207A-DAC8-45DF-B94C-0AB54F56845E}" presName="L2TextContainerWrapper" presStyleCnt="0">
        <dgm:presLayoutVars>
          <dgm:chMax val="0"/>
          <dgm:chPref val="0"/>
          <dgm:bulletEnabled val="1"/>
        </dgm:presLayoutVars>
      </dgm:prSet>
      <dgm:spPr/>
    </dgm:pt>
    <dgm:pt modelId="{18F7144A-6F4B-4B00-93ED-EF94B580767F}" type="pres">
      <dgm:prSet presAssocID="{DDB7207A-DAC8-45DF-B94C-0AB54F56845E}" presName="L2TextContainer" presStyleLbl="bgAccFollowNode1" presStyleIdx="1" presStyleCnt="8" custScaleX="133404" custLinFactNeighborX="4761"/>
      <dgm:spPr/>
    </dgm:pt>
    <dgm:pt modelId="{A0C7E75D-A4EF-4E47-8094-7CE4442F2BBD}" type="pres">
      <dgm:prSet presAssocID="{DDB7207A-DAC8-45DF-B94C-0AB54F56845E}" presName="FlexibleEmptyPlaceHolder" presStyleCnt="0"/>
      <dgm:spPr/>
    </dgm:pt>
    <dgm:pt modelId="{24CD313B-7760-42B5-A5CB-4BA4B9AB5D6D}" type="pres">
      <dgm:prSet presAssocID="{DDB7207A-DAC8-45DF-B94C-0AB54F56845E}" presName="ConnectLine" presStyleLbl="alignNode1" presStyleIdx="1" presStyleCnt="8" custFlipHor="1" custSzX="836990" custScaleY="123718" custLinFactX="-861079" custLinFactNeighborX="-900000" custLinFactNeighborY="894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21BC10D3-F176-4EBD-B7A5-44F9E1787A75}" type="pres">
      <dgm:prSet presAssocID="{DDB7207A-DAC8-45DF-B94C-0AB54F56845E}" presName="ConnectorPoint" presStyleLbl="fgAcc1" presStyleIdx="1" presStyleCnt="8" custLinFactX="-60370" custLinFactNeighborX="-100000"/>
      <dgm:spPr>
        <a:solidFill>
          <a:schemeClr val="lt1">
            <a:alpha val="90000"/>
            <a:hueOff val="0"/>
            <a:satOff val="0"/>
            <a:lumOff val="0"/>
            <a:alphaOff val="0"/>
          </a:schemeClr>
        </a:solidFill>
        <a:ln w="12700" cap="flat" cmpd="sng" algn="ctr">
          <a:noFill/>
          <a:prstDash val="solid"/>
        </a:ln>
        <a:effectLst/>
      </dgm:spPr>
    </dgm:pt>
    <dgm:pt modelId="{BDB29BDA-92A1-4117-99BD-0B618F0160B4}" type="pres">
      <dgm:prSet presAssocID="{DDB7207A-DAC8-45DF-B94C-0AB54F56845E}" presName="EmptyPlaceHolder" presStyleCnt="0"/>
      <dgm:spPr/>
    </dgm:pt>
    <dgm:pt modelId="{4A6E89ED-AEF8-4D21-81C8-EDA951135256}" type="pres">
      <dgm:prSet presAssocID="{373A5B58-E974-4A9F-96DB-7A518BB1F1F0}" presName="spaceBetweenRectangles" presStyleCnt="0"/>
      <dgm:spPr/>
    </dgm:pt>
    <dgm:pt modelId="{E0434B4C-18E3-4B50-9909-EFE47E4F7847}" type="pres">
      <dgm:prSet presAssocID="{A513A213-52C8-4887-8145-1661BD448D1C}" presName="composite" presStyleCnt="0"/>
      <dgm:spPr/>
    </dgm:pt>
    <dgm:pt modelId="{52ADE82C-CFE6-4D65-9B95-DF7E4590B222}" type="pres">
      <dgm:prSet presAssocID="{A513A213-52C8-4887-8145-1661BD448D1C}" presName="L1TextContainer" presStyleLbl="revTx" presStyleIdx="2" presStyleCnt="8">
        <dgm:presLayoutVars>
          <dgm:chMax val="1"/>
          <dgm:chPref val="1"/>
          <dgm:bulletEnabled val="1"/>
        </dgm:presLayoutVars>
      </dgm:prSet>
      <dgm:spPr/>
    </dgm:pt>
    <dgm:pt modelId="{D33F537E-2A6D-4D00-A9D2-785A83505B17}" type="pres">
      <dgm:prSet presAssocID="{A513A213-52C8-4887-8145-1661BD448D1C}" presName="L2TextContainerWrapper" presStyleCnt="0">
        <dgm:presLayoutVars>
          <dgm:chMax val="0"/>
          <dgm:chPref val="0"/>
          <dgm:bulletEnabled val="1"/>
        </dgm:presLayoutVars>
      </dgm:prSet>
      <dgm:spPr/>
    </dgm:pt>
    <dgm:pt modelId="{310F3391-0F59-46CC-AA78-830E45980EAF}" type="pres">
      <dgm:prSet presAssocID="{A513A213-52C8-4887-8145-1661BD448D1C}" presName="L2TextContainer" presStyleLbl="bgAccFollowNode1" presStyleIdx="2" presStyleCnt="8" custScaleX="110664"/>
      <dgm:spPr/>
    </dgm:pt>
    <dgm:pt modelId="{8D179E9F-150A-40A3-9E77-427F7A122259}" type="pres">
      <dgm:prSet presAssocID="{A513A213-52C8-4887-8145-1661BD448D1C}" presName="FlexibleEmptyPlaceHolder" presStyleCnt="0"/>
      <dgm:spPr/>
    </dgm:pt>
    <dgm:pt modelId="{41F55590-97AD-41AC-96D7-8C8A9A8B0CC7}" type="pres">
      <dgm:prSet presAssocID="{A513A213-52C8-4887-8145-1661BD448D1C}" presName="ConnectLine" presStyleLbl="alignNode1" presStyleIdx="2" presStyleCnt="8"/>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624AFBA9-C822-41FA-AC38-0E42AAD4DC03}" type="pres">
      <dgm:prSet presAssocID="{A513A213-52C8-4887-8145-1661BD448D1C}" presName="ConnectorPoint" presStyleLbl="fgAcc1" presStyleIdx="2" presStyleCnt="8"/>
      <dgm:spPr>
        <a:solidFill>
          <a:schemeClr val="lt1">
            <a:alpha val="90000"/>
            <a:hueOff val="0"/>
            <a:satOff val="0"/>
            <a:lumOff val="0"/>
            <a:alphaOff val="0"/>
          </a:schemeClr>
        </a:solidFill>
        <a:ln w="12700" cap="flat" cmpd="sng" algn="ctr">
          <a:noFill/>
          <a:prstDash val="solid"/>
        </a:ln>
        <a:effectLst/>
      </dgm:spPr>
    </dgm:pt>
    <dgm:pt modelId="{8939FBA3-B6CB-4246-A37B-770FB1C5112B}" type="pres">
      <dgm:prSet presAssocID="{A513A213-52C8-4887-8145-1661BD448D1C}" presName="EmptyPlaceHolder" presStyleCnt="0"/>
      <dgm:spPr/>
    </dgm:pt>
    <dgm:pt modelId="{18465486-9920-4AF9-A4F9-6D962671B35C}" type="pres">
      <dgm:prSet presAssocID="{4E13D1FD-502E-41D3-BA43-1808F261ACC8}" presName="spaceBetweenRectangles" presStyleCnt="0"/>
      <dgm:spPr/>
    </dgm:pt>
    <dgm:pt modelId="{2983A09B-BB8C-4FC3-9BD0-1BBAF0448B24}" type="pres">
      <dgm:prSet presAssocID="{71D8B147-8718-4CB5-A78D-09ADFDB46993}" presName="composite" presStyleCnt="0"/>
      <dgm:spPr/>
    </dgm:pt>
    <dgm:pt modelId="{36910D2D-0CAA-46AD-BCDA-B6B6D4F3E23B}" type="pres">
      <dgm:prSet presAssocID="{71D8B147-8718-4CB5-A78D-09ADFDB46993}" presName="L1TextContainer" presStyleLbl="revTx" presStyleIdx="3" presStyleCnt="8">
        <dgm:presLayoutVars>
          <dgm:chMax val="1"/>
          <dgm:chPref val="1"/>
          <dgm:bulletEnabled val="1"/>
        </dgm:presLayoutVars>
      </dgm:prSet>
      <dgm:spPr/>
    </dgm:pt>
    <dgm:pt modelId="{5CC84FEA-759C-4749-B203-275A3B7912B5}" type="pres">
      <dgm:prSet presAssocID="{71D8B147-8718-4CB5-A78D-09ADFDB46993}" presName="L2TextContainerWrapper" presStyleCnt="0">
        <dgm:presLayoutVars>
          <dgm:chMax val="0"/>
          <dgm:chPref val="0"/>
          <dgm:bulletEnabled val="1"/>
        </dgm:presLayoutVars>
      </dgm:prSet>
      <dgm:spPr/>
    </dgm:pt>
    <dgm:pt modelId="{AA9BD3EA-599A-4AE0-9F93-1D98C0A69942}" type="pres">
      <dgm:prSet presAssocID="{71D8B147-8718-4CB5-A78D-09ADFDB46993}" presName="L2TextContainer" presStyleLbl="bgAccFollowNode1" presStyleIdx="3" presStyleCnt="8"/>
      <dgm:spPr/>
    </dgm:pt>
    <dgm:pt modelId="{D2C5DA62-5C80-4AE9-A399-6B50A630C31B}" type="pres">
      <dgm:prSet presAssocID="{71D8B147-8718-4CB5-A78D-09ADFDB46993}" presName="FlexibleEmptyPlaceHolder" presStyleCnt="0"/>
      <dgm:spPr/>
    </dgm:pt>
    <dgm:pt modelId="{085FF022-FC2D-448D-B9E5-851B1E458B5C}" type="pres">
      <dgm:prSet presAssocID="{71D8B147-8718-4CB5-A78D-09ADFDB46993}" presName="ConnectLine" presStyleLbl="alignNode1" presStyleIdx="3" presStyleCnt="8"/>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EA03AA66-452C-4AEB-953A-80D68FA28048}" type="pres">
      <dgm:prSet presAssocID="{71D8B147-8718-4CB5-A78D-09ADFDB46993}" presName="ConnectorPoint" presStyleLbl="fgAcc1" presStyleIdx="3" presStyleCnt="8"/>
      <dgm:spPr>
        <a:solidFill>
          <a:schemeClr val="lt1">
            <a:alpha val="90000"/>
            <a:hueOff val="0"/>
            <a:satOff val="0"/>
            <a:lumOff val="0"/>
            <a:alphaOff val="0"/>
          </a:schemeClr>
        </a:solidFill>
        <a:ln w="12700" cap="flat" cmpd="sng" algn="ctr">
          <a:noFill/>
          <a:prstDash val="solid"/>
        </a:ln>
        <a:effectLst/>
      </dgm:spPr>
    </dgm:pt>
    <dgm:pt modelId="{0CFC6C7C-C619-47F6-A9E6-370D7F329556}" type="pres">
      <dgm:prSet presAssocID="{71D8B147-8718-4CB5-A78D-09ADFDB46993}" presName="EmptyPlaceHolder" presStyleCnt="0"/>
      <dgm:spPr/>
    </dgm:pt>
    <dgm:pt modelId="{95476E28-038B-443D-AC60-1D09C508349F}" type="pres">
      <dgm:prSet presAssocID="{76094CCA-411A-4C8A-A634-CC0B4A303054}" presName="spaceBetweenRectangles" presStyleCnt="0"/>
      <dgm:spPr/>
    </dgm:pt>
    <dgm:pt modelId="{1E5F9AA4-9B0A-4383-BC2C-371C1EBB105A}" type="pres">
      <dgm:prSet presAssocID="{68259E07-DBA5-45D6-8945-17EFBCB44ECC}" presName="composite" presStyleCnt="0"/>
      <dgm:spPr/>
    </dgm:pt>
    <dgm:pt modelId="{789DD40B-CB22-48DA-87AA-771F4A7C3411}" type="pres">
      <dgm:prSet presAssocID="{68259E07-DBA5-45D6-8945-17EFBCB44ECC}" presName="L1TextContainer" presStyleLbl="revTx" presStyleIdx="4" presStyleCnt="8">
        <dgm:presLayoutVars>
          <dgm:chMax val="1"/>
          <dgm:chPref val="1"/>
          <dgm:bulletEnabled val="1"/>
        </dgm:presLayoutVars>
      </dgm:prSet>
      <dgm:spPr/>
    </dgm:pt>
    <dgm:pt modelId="{96DEAA81-52F9-442D-9EC0-219AF5F3F6F5}" type="pres">
      <dgm:prSet presAssocID="{68259E07-DBA5-45D6-8945-17EFBCB44ECC}" presName="L2TextContainerWrapper" presStyleCnt="0">
        <dgm:presLayoutVars>
          <dgm:chMax val="0"/>
          <dgm:chPref val="0"/>
          <dgm:bulletEnabled val="1"/>
        </dgm:presLayoutVars>
      </dgm:prSet>
      <dgm:spPr/>
    </dgm:pt>
    <dgm:pt modelId="{25676E1E-887C-4650-BC3A-4CB35502BAED}" type="pres">
      <dgm:prSet presAssocID="{68259E07-DBA5-45D6-8945-17EFBCB44ECC}" presName="L2TextContainer" presStyleLbl="bgAccFollowNode1" presStyleIdx="4" presStyleCnt="8"/>
      <dgm:spPr/>
    </dgm:pt>
    <dgm:pt modelId="{EDB88B6D-D981-4856-B900-9FC79CB28E2D}" type="pres">
      <dgm:prSet presAssocID="{68259E07-DBA5-45D6-8945-17EFBCB44ECC}" presName="FlexibleEmptyPlaceHolder" presStyleCnt="0"/>
      <dgm:spPr/>
    </dgm:pt>
    <dgm:pt modelId="{ED67A19F-3CF6-4BF5-AA20-923BBA239AE8}" type="pres">
      <dgm:prSet presAssocID="{68259E07-DBA5-45D6-8945-17EFBCB44ECC}" presName="ConnectLine" presStyleLbl="alignNode1" presStyleIdx="4" presStyleCnt="8"/>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55351E2F-7DA5-47EE-A869-329E3C5FD2D1}" type="pres">
      <dgm:prSet presAssocID="{68259E07-DBA5-45D6-8945-17EFBCB44ECC}" presName="ConnectorPoint" presStyleLbl="fgAcc1" presStyleIdx="4" presStyleCnt="8"/>
      <dgm:spPr>
        <a:solidFill>
          <a:schemeClr val="lt1">
            <a:alpha val="90000"/>
            <a:hueOff val="0"/>
            <a:satOff val="0"/>
            <a:lumOff val="0"/>
            <a:alphaOff val="0"/>
          </a:schemeClr>
        </a:solidFill>
        <a:ln w="12700" cap="flat" cmpd="sng" algn="ctr">
          <a:noFill/>
          <a:prstDash val="solid"/>
        </a:ln>
        <a:effectLst/>
      </dgm:spPr>
    </dgm:pt>
    <dgm:pt modelId="{75E64F86-D3FD-4149-A851-D99C74CAD57D}" type="pres">
      <dgm:prSet presAssocID="{68259E07-DBA5-45D6-8945-17EFBCB44ECC}" presName="EmptyPlaceHolder" presStyleCnt="0"/>
      <dgm:spPr/>
    </dgm:pt>
    <dgm:pt modelId="{C6B2DFC6-7F3C-4D26-8396-4EA2194C3B48}" type="pres">
      <dgm:prSet presAssocID="{EEAA37B2-6376-4AED-8255-53799530DAEC}" presName="spaceBetweenRectangles" presStyleCnt="0"/>
      <dgm:spPr/>
    </dgm:pt>
    <dgm:pt modelId="{E18BC06E-27A6-4B93-A90F-E9B7BB8AAFEF}" type="pres">
      <dgm:prSet presAssocID="{90C9FAC3-5AF6-4D4A-9E1D-A8DA23C07F11}" presName="composite" presStyleCnt="0"/>
      <dgm:spPr/>
    </dgm:pt>
    <dgm:pt modelId="{7CD0D751-FD97-46C9-AF2D-10B4E7014928}" type="pres">
      <dgm:prSet presAssocID="{90C9FAC3-5AF6-4D4A-9E1D-A8DA23C07F11}" presName="L1TextContainer" presStyleLbl="revTx" presStyleIdx="5" presStyleCnt="8">
        <dgm:presLayoutVars>
          <dgm:chMax val="1"/>
          <dgm:chPref val="1"/>
          <dgm:bulletEnabled val="1"/>
        </dgm:presLayoutVars>
      </dgm:prSet>
      <dgm:spPr/>
    </dgm:pt>
    <dgm:pt modelId="{F0C54F4B-8682-4957-B412-EA7EAC4F32DA}" type="pres">
      <dgm:prSet presAssocID="{90C9FAC3-5AF6-4D4A-9E1D-A8DA23C07F11}" presName="L2TextContainerWrapper" presStyleCnt="0">
        <dgm:presLayoutVars>
          <dgm:chMax val="0"/>
          <dgm:chPref val="0"/>
          <dgm:bulletEnabled val="1"/>
        </dgm:presLayoutVars>
      </dgm:prSet>
      <dgm:spPr/>
    </dgm:pt>
    <dgm:pt modelId="{859FB001-2F3D-4441-B410-1C3913B2DCCC}" type="pres">
      <dgm:prSet presAssocID="{90C9FAC3-5AF6-4D4A-9E1D-A8DA23C07F11}" presName="L2TextContainer" presStyleLbl="bgAccFollowNode1" presStyleIdx="5" presStyleCnt="8"/>
      <dgm:spPr/>
    </dgm:pt>
    <dgm:pt modelId="{2C52D21C-36DB-4F6A-8DD2-C9F5159895CF}" type="pres">
      <dgm:prSet presAssocID="{90C9FAC3-5AF6-4D4A-9E1D-A8DA23C07F11}" presName="FlexibleEmptyPlaceHolder" presStyleCnt="0"/>
      <dgm:spPr/>
    </dgm:pt>
    <dgm:pt modelId="{4785F16F-20FA-4728-BC01-18FF0F6C501F}" type="pres">
      <dgm:prSet presAssocID="{90C9FAC3-5AF6-4D4A-9E1D-A8DA23C07F11}" presName="ConnectLine" presStyleLbl="alignNode1" presStyleIdx="5" presStyleCnt="8"/>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7DF5D5A1-A519-43BC-A60B-A58AAB9650E5}" type="pres">
      <dgm:prSet presAssocID="{90C9FAC3-5AF6-4D4A-9E1D-A8DA23C07F11}" presName="ConnectorPoint" presStyleLbl="fgAcc1" presStyleIdx="5" presStyleCnt="8"/>
      <dgm:spPr>
        <a:solidFill>
          <a:schemeClr val="lt1">
            <a:alpha val="90000"/>
            <a:hueOff val="0"/>
            <a:satOff val="0"/>
            <a:lumOff val="0"/>
            <a:alphaOff val="0"/>
          </a:schemeClr>
        </a:solidFill>
        <a:ln w="12700" cap="flat" cmpd="sng" algn="ctr">
          <a:noFill/>
          <a:prstDash val="solid"/>
        </a:ln>
        <a:effectLst/>
      </dgm:spPr>
    </dgm:pt>
    <dgm:pt modelId="{C51EFF6F-A7E2-40AC-B338-C08B3A2499E7}" type="pres">
      <dgm:prSet presAssocID="{90C9FAC3-5AF6-4D4A-9E1D-A8DA23C07F11}" presName="EmptyPlaceHolder" presStyleCnt="0"/>
      <dgm:spPr/>
    </dgm:pt>
    <dgm:pt modelId="{FB4FDF31-1A76-4863-BBB3-B7A50083476F}" type="pres">
      <dgm:prSet presAssocID="{6A8167A4-982E-4BE9-A684-FC9FD0A48C7A}" presName="spaceBetweenRectangles" presStyleCnt="0"/>
      <dgm:spPr/>
    </dgm:pt>
    <dgm:pt modelId="{D50F269F-9A14-4FDB-9DDE-5BBB02233614}" type="pres">
      <dgm:prSet presAssocID="{04EC6032-40D0-4DF9-8FCB-8AED999552CF}" presName="composite" presStyleCnt="0"/>
      <dgm:spPr/>
    </dgm:pt>
    <dgm:pt modelId="{0F74235F-B27D-4FDB-B709-66ADA2CDB0A5}" type="pres">
      <dgm:prSet presAssocID="{04EC6032-40D0-4DF9-8FCB-8AED999552CF}" presName="L1TextContainer" presStyleLbl="revTx" presStyleIdx="6" presStyleCnt="8">
        <dgm:presLayoutVars>
          <dgm:chMax val="1"/>
          <dgm:chPref val="1"/>
          <dgm:bulletEnabled val="1"/>
        </dgm:presLayoutVars>
      </dgm:prSet>
      <dgm:spPr/>
    </dgm:pt>
    <dgm:pt modelId="{6CB7C100-D50C-492B-850E-AA9005E31D36}" type="pres">
      <dgm:prSet presAssocID="{04EC6032-40D0-4DF9-8FCB-8AED999552CF}" presName="L2TextContainerWrapper" presStyleCnt="0">
        <dgm:presLayoutVars>
          <dgm:chMax val="0"/>
          <dgm:chPref val="0"/>
          <dgm:bulletEnabled val="1"/>
        </dgm:presLayoutVars>
      </dgm:prSet>
      <dgm:spPr/>
    </dgm:pt>
    <dgm:pt modelId="{E665093C-8A50-427B-9609-83C792B7833C}" type="pres">
      <dgm:prSet presAssocID="{04EC6032-40D0-4DF9-8FCB-8AED999552CF}" presName="L2TextContainer" presStyleLbl="bgAccFollowNode1" presStyleIdx="6" presStyleCnt="8"/>
      <dgm:spPr/>
    </dgm:pt>
    <dgm:pt modelId="{653EA092-C417-44BD-A382-F20418693726}" type="pres">
      <dgm:prSet presAssocID="{04EC6032-40D0-4DF9-8FCB-8AED999552CF}" presName="FlexibleEmptyPlaceHolder" presStyleCnt="0"/>
      <dgm:spPr/>
    </dgm:pt>
    <dgm:pt modelId="{A30598F8-48FF-468D-A570-D2C0D486F26A}" type="pres">
      <dgm:prSet presAssocID="{04EC6032-40D0-4DF9-8FCB-8AED999552CF}" presName="ConnectLine" presStyleLbl="alignNode1" presStyleIdx="6" presStyleCnt="8"/>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18E8571F-74A8-4454-9945-F19EE723D5ED}" type="pres">
      <dgm:prSet presAssocID="{04EC6032-40D0-4DF9-8FCB-8AED999552CF}" presName="ConnectorPoint" presStyleLbl="fgAcc1" presStyleIdx="6" presStyleCnt="8"/>
      <dgm:spPr>
        <a:solidFill>
          <a:schemeClr val="lt1">
            <a:alpha val="90000"/>
            <a:hueOff val="0"/>
            <a:satOff val="0"/>
            <a:lumOff val="0"/>
            <a:alphaOff val="0"/>
          </a:schemeClr>
        </a:solidFill>
        <a:ln w="12700" cap="flat" cmpd="sng" algn="ctr">
          <a:noFill/>
          <a:prstDash val="solid"/>
        </a:ln>
        <a:effectLst/>
      </dgm:spPr>
    </dgm:pt>
    <dgm:pt modelId="{5DCEBCDC-6596-4FD8-8E47-BC861CEE7509}" type="pres">
      <dgm:prSet presAssocID="{04EC6032-40D0-4DF9-8FCB-8AED999552CF}" presName="EmptyPlaceHolder" presStyleCnt="0"/>
      <dgm:spPr/>
    </dgm:pt>
    <dgm:pt modelId="{05CC4F1B-38E9-48FD-B093-27ED88947710}" type="pres">
      <dgm:prSet presAssocID="{4C24BB0C-15DA-45A0-95E5-6F69A9D22F54}" presName="spaceBetweenRectangles" presStyleCnt="0"/>
      <dgm:spPr/>
    </dgm:pt>
    <dgm:pt modelId="{99436412-5613-45FA-A174-B54C4930B990}" type="pres">
      <dgm:prSet presAssocID="{649AD015-E671-440A-8915-73AD27DC359A}" presName="composite" presStyleCnt="0"/>
      <dgm:spPr/>
    </dgm:pt>
    <dgm:pt modelId="{8D21589F-D20E-451A-B721-7BFB150ED986}" type="pres">
      <dgm:prSet presAssocID="{649AD015-E671-440A-8915-73AD27DC359A}" presName="L1TextContainer" presStyleLbl="revTx" presStyleIdx="7" presStyleCnt="8">
        <dgm:presLayoutVars>
          <dgm:chMax val="1"/>
          <dgm:chPref val="1"/>
          <dgm:bulletEnabled val="1"/>
        </dgm:presLayoutVars>
      </dgm:prSet>
      <dgm:spPr/>
    </dgm:pt>
    <dgm:pt modelId="{8BA1E7E1-B2F5-41A7-A2E9-EC2D2AD54A3B}" type="pres">
      <dgm:prSet presAssocID="{649AD015-E671-440A-8915-73AD27DC359A}" presName="L2TextContainerWrapper" presStyleCnt="0">
        <dgm:presLayoutVars>
          <dgm:chMax val="0"/>
          <dgm:chPref val="0"/>
          <dgm:bulletEnabled val="1"/>
        </dgm:presLayoutVars>
      </dgm:prSet>
      <dgm:spPr/>
    </dgm:pt>
    <dgm:pt modelId="{07FCAE97-9AD2-4A02-870F-DF80A5689FA2}" type="pres">
      <dgm:prSet presAssocID="{649AD015-E671-440A-8915-73AD27DC359A}" presName="L2TextContainer" presStyleLbl="bgAccFollowNode1" presStyleIdx="7" presStyleCnt="8"/>
      <dgm:spPr/>
    </dgm:pt>
    <dgm:pt modelId="{5006DDE2-8F65-4700-BF77-D6A0801D8FED}" type="pres">
      <dgm:prSet presAssocID="{649AD015-E671-440A-8915-73AD27DC359A}" presName="FlexibleEmptyPlaceHolder" presStyleCnt="0"/>
      <dgm:spPr/>
    </dgm:pt>
    <dgm:pt modelId="{E5B646F0-1A48-40AB-81FB-855E11F1E2E0}" type="pres">
      <dgm:prSet presAssocID="{649AD015-E671-440A-8915-73AD27DC359A}" presName="ConnectLine" presStyleLbl="alignNode1" presStyleIdx="7" presStyleCnt="8"/>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7E8CC26E-51AD-457D-909E-5AF6F6EC8A12}" type="pres">
      <dgm:prSet presAssocID="{649AD015-E671-440A-8915-73AD27DC359A}" presName="ConnectorPoint" presStyleLbl="fgAcc1" presStyleIdx="7" presStyleCnt="8"/>
      <dgm:spPr>
        <a:solidFill>
          <a:schemeClr val="lt1">
            <a:alpha val="90000"/>
            <a:hueOff val="0"/>
            <a:satOff val="0"/>
            <a:lumOff val="0"/>
            <a:alphaOff val="0"/>
          </a:schemeClr>
        </a:solidFill>
        <a:ln w="12700" cap="flat" cmpd="sng" algn="ctr">
          <a:noFill/>
          <a:prstDash val="solid"/>
        </a:ln>
        <a:effectLst/>
      </dgm:spPr>
    </dgm:pt>
    <dgm:pt modelId="{2050D280-8C82-4A74-94D5-EEF01CC5524B}" type="pres">
      <dgm:prSet presAssocID="{649AD015-E671-440A-8915-73AD27DC359A}" presName="EmptyPlaceHolder" presStyleCnt="0"/>
      <dgm:spPr/>
    </dgm:pt>
  </dgm:ptLst>
  <dgm:cxnLst>
    <dgm:cxn modelId="{6EFA6507-3C24-49AE-B9CE-FD1445B446A9}" type="presOf" srcId="{F383AB6E-088A-4644-8F3F-120CCDAB995D}" destId="{25676E1E-887C-4650-BC3A-4CB35502BAED}" srcOrd="0" destOrd="0" presId="urn:microsoft.com/office/officeart/2017/3/layout/HorizontalPathTimeline"/>
    <dgm:cxn modelId="{56D7CF26-6F27-4C05-B9FA-0AD6581B9CD1}" srcId="{0D477522-B991-468F-ABD6-43F2F11C4CE5}" destId="{649AD015-E671-440A-8915-73AD27DC359A}" srcOrd="7" destOrd="0" parTransId="{3ED91D75-99CB-4093-B34C-61DAEFE3B9D0}" sibTransId="{7FBE009B-87FD-4634-BB5E-F0A7F44D5EF8}"/>
    <dgm:cxn modelId="{A0EC7A29-B82F-44BE-86F9-92C382CFC436}" type="presOf" srcId="{2B390E0E-48E1-429F-9622-BB88A506589F}" destId="{A15C5EAA-B438-4AB9-9199-31C5C4275838}" srcOrd="0" destOrd="0" presId="urn:microsoft.com/office/officeart/2017/3/layout/HorizontalPathTimeline"/>
    <dgm:cxn modelId="{DF820D34-8C43-480D-BCC4-AEE8B36D2EF3}" srcId="{A513A213-52C8-4887-8145-1661BD448D1C}" destId="{3F928A60-6BF9-4E01-B2BF-62706B8B37A3}" srcOrd="0" destOrd="0" parTransId="{74C36389-21A7-4E30-B823-FF2184E9067E}" sibTransId="{436559DB-EE54-42EE-87EB-99E05E14A4EE}"/>
    <dgm:cxn modelId="{95F1A83F-ED06-4C1C-985A-AEB22323B3BF}" type="presOf" srcId="{0D477522-B991-468F-ABD6-43F2F11C4CE5}" destId="{6475E64D-62E9-4548-8087-44741AB1F77D}" srcOrd="0" destOrd="0" presId="urn:microsoft.com/office/officeart/2017/3/layout/HorizontalPathTimeline"/>
    <dgm:cxn modelId="{ACFC5961-D4CA-439A-B265-108D01CF8533}" srcId="{0D477522-B991-468F-ABD6-43F2F11C4CE5}" destId="{4DF8EFA1-93A3-4B17-9334-D045202D11B5}" srcOrd="0" destOrd="0" parTransId="{254AC6A9-4D3C-45D0-A7C2-54E36FF20A5F}" sibTransId="{C25160FF-FC39-48FA-86FE-940950D5E8DA}"/>
    <dgm:cxn modelId="{DC929A62-3600-44F0-992C-76283AED387A}" srcId="{90C9FAC3-5AF6-4D4A-9E1D-A8DA23C07F11}" destId="{369916B9-8F19-40D3-8808-9959B0544E01}" srcOrd="0" destOrd="0" parTransId="{A65B3B6D-667E-4DB4-8332-6305EA11AE37}" sibTransId="{3FFCC527-4F7F-4B00-B49E-6A3A10B3050E}"/>
    <dgm:cxn modelId="{FA0FD867-2906-4B61-B792-86A05DF74FF8}" type="presOf" srcId="{4DF8EFA1-93A3-4B17-9334-D045202D11B5}" destId="{A12B6291-C812-4EC4-A860-3646D042EF30}" srcOrd="0" destOrd="0" presId="urn:microsoft.com/office/officeart/2017/3/layout/HorizontalPathTimeline"/>
    <dgm:cxn modelId="{3F384168-1CFF-4D64-B19B-87550782D131}" type="presOf" srcId="{90C9FAC3-5AF6-4D4A-9E1D-A8DA23C07F11}" destId="{7CD0D751-FD97-46C9-AF2D-10B4E7014928}" srcOrd="0" destOrd="0" presId="urn:microsoft.com/office/officeart/2017/3/layout/HorizontalPathTimeline"/>
    <dgm:cxn modelId="{B0AF9B68-1CB6-44CE-911B-5A406C97B452}" srcId="{0D477522-B991-468F-ABD6-43F2F11C4CE5}" destId="{90C9FAC3-5AF6-4D4A-9E1D-A8DA23C07F11}" srcOrd="5" destOrd="0" parTransId="{BD41226A-9195-41C3-A9B9-329B5868C302}" sibTransId="{6A8167A4-982E-4BE9-A684-FC9FD0A48C7A}"/>
    <dgm:cxn modelId="{8A42C351-43AC-46F6-BC16-9F27DCFF6438}" type="presOf" srcId="{3F928A60-6BF9-4E01-B2BF-62706B8B37A3}" destId="{310F3391-0F59-46CC-AA78-830E45980EAF}" srcOrd="0" destOrd="0" presId="urn:microsoft.com/office/officeart/2017/3/layout/HorizontalPathTimeline"/>
    <dgm:cxn modelId="{F1D73572-2C0A-4E54-8F3B-188695CD5CC9}" type="presOf" srcId="{1CDF8520-AAF8-44CF-9B52-211193CCEC32}" destId="{AA9BD3EA-599A-4AE0-9F93-1D98C0A69942}" srcOrd="0" destOrd="0" presId="urn:microsoft.com/office/officeart/2017/3/layout/HorizontalPathTimeline"/>
    <dgm:cxn modelId="{7C55BB77-DF43-4D39-A2CF-B77D13F2D2AC}" type="presOf" srcId="{A513A213-52C8-4887-8145-1661BD448D1C}" destId="{52ADE82C-CFE6-4D65-9B95-DF7E4590B222}" srcOrd="0" destOrd="0" presId="urn:microsoft.com/office/officeart/2017/3/layout/HorizontalPathTimeline"/>
    <dgm:cxn modelId="{D370215A-DCF3-4B5E-BADA-298105231652}" srcId="{68259E07-DBA5-45D6-8945-17EFBCB44ECC}" destId="{F383AB6E-088A-4644-8F3F-120CCDAB995D}" srcOrd="0" destOrd="0" parTransId="{9FCE93BF-187D-423C-A6B4-DD0723640CD9}" sibTransId="{9D57528B-C0C7-43DD-AA8E-EFE8117FDB9B}"/>
    <dgm:cxn modelId="{34224180-D167-45B9-A590-890A1A6A1DDE}" srcId="{04EC6032-40D0-4DF9-8FCB-8AED999552CF}" destId="{131D6FF4-BBF4-4DDE-A841-F23E7DE4B867}" srcOrd="0" destOrd="0" parTransId="{CB6610D7-DB81-412D-92C6-B6C01108FDE3}" sibTransId="{B641EA6B-E57D-4878-AF19-6BE1151D13B1}"/>
    <dgm:cxn modelId="{4F4CB489-7269-4573-B91B-4F0884154729}" type="presOf" srcId="{649AD015-E671-440A-8915-73AD27DC359A}" destId="{8D21589F-D20E-451A-B721-7BFB150ED986}" srcOrd="0" destOrd="0" presId="urn:microsoft.com/office/officeart/2017/3/layout/HorizontalPathTimeline"/>
    <dgm:cxn modelId="{39CFBE8F-89AB-4CDA-83BC-02AE62DE12A1}" srcId="{649AD015-E671-440A-8915-73AD27DC359A}" destId="{BE34B92E-1B05-4D7F-91D7-C2BD92046747}" srcOrd="0" destOrd="0" parTransId="{D109B58B-16D5-4FD0-B4E8-BD847A4B4838}" sibTransId="{44870DCE-7135-4FF0-9E8E-6A6EC17C9008}"/>
    <dgm:cxn modelId="{17D31091-536D-42B9-89CE-4200B7D79655}" srcId="{71D8B147-8718-4CB5-A78D-09ADFDB46993}" destId="{1CDF8520-AAF8-44CF-9B52-211193CCEC32}" srcOrd="0" destOrd="0" parTransId="{901B016F-00F0-475B-ADE9-E81C96CE00FE}" sibTransId="{3A992C78-58CE-4BE9-A77B-996F00E9920C}"/>
    <dgm:cxn modelId="{557BD296-9786-4200-AEE3-C1873220490E}" type="presOf" srcId="{DDB7207A-DAC8-45DF-B94C-0AB54F56845E}" destId="{493DDD3D-4B24-45A2-9097-64630CC52A0B}" srcOrd="0" destOrd="0" presId="urn:microsoft.com/office/officeart/2017/3/layout/HorizontalPathTimeline"/>
    <dgm:cxn modelId="{DB521C9B-D34B-47E2-B22B-02CD2735ACAD}" srcId="{0D477522-B991-468F-ABD6-43F2F11C4CE5}" destId="{68259E07-DBA5-45D6-8945-17EFBCB44ECC}" srcOrd="4" destOrd="0" parTransId="{85681941-6FC5-4303-A965-AB002502BC74}" sibTransId="{EEAA37B2-6376-4AED-8255-53799530DAEC}"/>
    <dgm:cxn modelId="{607A129E-832A-4444-A6A5-01D123ADF6AF}" type="presOf" srcId="{BE34B92E-1B05-4D7F-91D7-C2BD92046747}" destId="{07FCAE97-9AD2-4A02-870F-DF80A5689FA2}" srcOrd="0" destOrd="0" presId="urn:microsoft.com/office/officeart/2017/3/layout/HorizontalPathTimeline"/>
    <dgm:cxn modelId="{80D3229E-19F7-4302-97FD-8670D82F1C82}" type="presOf" srcId="{68259E07-DBA5-45D6-8945-17EFBCB44ECC}" destId="{789DD40B-CB22-48DA-87AA-771F4A7C3411}" srcOrd="0" destOrd="0" presId="urn:microsoft.com/office/officeart/2017/3/layout/HorizontalPathTimeline"/>
    <dgm:cxn modelId="{91D1A3A1-79E5-4310-B565-053EF21D4368}" srcId="{0D477522-B991-468F-ABD6-43F2F11C4CE5}" destId="{A513A213-52C8-4887-8145-1661BD448D1C}" srcOrd="2" destOrd="0" parTransId="{C617E02D-E539-4E1C-832C-C8F444A14305}" sibTransId="{4E13D1FD-502E-41D3-BA43-1808F261ACC8}"/>
    <dgm:cxn modelId="{69B15DA2-4135-4517-829E-8C17846CADA3}" srcId="{0D477522-B991-468F-ABD6-43F2F11C4CE5}" destId="{71D8B147-8718-4CB5-A78D-09ADFDB46993}" srcOrd="3" destOrd="0" parTransId="{A93DB457-0296-498C-8901-1DB1480350FA}" sibTransId="{76094CCA-411A-4C8A-A634-CC0B4A303054}"/>
    <dgm:cxn modelId="{CB7ADCA3-B2E9-4C0E-8DFB-688A1D3FD993}" type="presOf" srcId="{04EC6032-40D0-4DF9-8FCB-8AED999552CF}" destId="{0F74235F-B27D-4FDB-B709-66ADA2CDB0A5}" srcOrd="0" destOrd="0" presId="urn:microsoft.com/office/officeart/2017/3/layout/HorizontalPathTimeline"/>
    <dgm:cxn modelId="{8CD85BA5-01C0-4E7D-9FD2-F756AFE6801E}" srcId="{0D477522-B991-468F-ABD6-43F2F11C4CE5}" destId="{04EC6032-40D0-4DF9-8FCB-8AED999552CF}" srcOrd="6" destOrd="0" parTransId="{EBCE3D24-3CA8-4825-A041-3778BE0DF12D}" sibTransId="{4C24BB0C-15DA-45A0-95E5-6F69A9D22F54}"/>
    <dgm:cxn modelId="{BECE69AC-EDB4-4B71-97CC-4F246A19A063}" srcId="{4DF8EFA1-93A3-4B17-9334-D045202D11B5}" destId="{2B390E0E-48E1-429F-9622-BB88A506589F}" srcOrd="0" destOrd="0" parTransId="{B98E35A5-F527-4912-B350-82BFFDA8680C}" sibTransId="{0569E361-3A79-417B-85B6-DBA308F6F297}"/>
    <dgm:cxn modelId="{2A8E91BE-A72E-428F-B522-9E5CC2A8B060}" srcId="{DDB7207A-DAC8-45DF-B94C-0AB54F56845E}" destId="{06CDDE66-2FDE-4E18-B912-C72FD8829AF3}" srcOrd="0" destOrd="0" parTransId="{1D07A1CC-03EA-494B-B56B-31A529777808}" sibTransId="{C5A74349-4939-4CE0-8446-860E4A2D939D}"/>
    <dgm:cxn modelId="{055EDACD-B940-4A3B-98AF-BBD9336D394D}" type="presOf" srcId="{369916B9-8F19-40D3-8808-9959B0544E01}" destId="{859FB001-2F3D-4441-B410-1C3913B2DCCC}" srcOrd="0" destOrd="0" presId="urn:microsoft.com/office/officeart/2017/3/layout/HorizontalPathTimeline"/>
    <dgm:cxn modelId="{44DC4ED1-7896-4AF5-AE1E-B06C3434D6DE}" type="presOf" srcId="{131D6FF4-BBF4-4DDE-A841-F23E7DE4B867}" destId="{E665093C-8A50-427B-9609-83C792B7833C}" srcOrd="0" destOrd="0" presId="urn:microsoft.com/office/officeart/2017/3/layout/HorizontalPathTimeline"/>
    <dgm:cxn modelId="{51EA7EE9-DD30-46CB-8E26-D5680A055109}" type="presOf" srcId="{71D8B147-8718-4CB5-A78D-09ADFDB46993}" destId="{36910D2D-0CAA-46AD-BCDA-B6B6D4F3E23B}" srcOrd="0" destOrd="0" presId="urn:microsoft.com/office/officeart/2017/3/layout/HorizontalPathTimeline"/>
    <dgm:cxn modelId="{01BB48F2-E129-4459-AF0F-8700034A7D40}" srcId="{0D477522-B991-468F-ABD6-43F2F11C4CE5}" destId="{DDB7207A-DAC8-45DF-B94C-0AB54F56845E}" srcOrd="1" destOrd="0" parTransId="{2187F898-552F-4C50-8C37-C619EFDAF3E6}" sibTransId="{373A5B58-E974-4A9F-96DB-7A518BB1F1F0}"/>
    <dgm:cxn modelId="{E3D1DAFA-9CDE-40E0-A3FE-3A09B2EC84C8}" type="presOf" srcId="{06CDDE66-2FDE-4E18-B912-C72FD8829AF3}" destId="{18F7144A-6F4B-4B00-93ED-EF94B580767F}" srcOrd="0" destOrd="0" presId="urn:microsoft.com/office/officeart/2017/3/layout/HorizontalPathTimeline"/>
    <dgm:cxn modelId="{C4851B78-A22E-46A6-B0AA-518E821CC1CA}" type="presParOf" srcId="{6475E64D-62E9-4548-8087-44741AB1F77D}" destId="{0A010415-DFBD-4F49-898E-257177C53798}" srcOrd="0" destOrd="0" presId="urn:microsoft.com/office/officeart/2017/3/layout/HorizontalPathTimeline"/>
    <dgm:cxn modelId="{38768BF7-D79A-42AF-A9E3-CB7FEE666BEC}" type="presParOf" srcId="{6475E64D-62E9-4548-8087-44741AB1F77D}" destId="{A4D7B042-FE3A-44EA-AA86-8B445EFE6BB7}" srcOrd="1" destOrd="0" presId="urn:microsoft.com/office/officeart/2017/3/layout/HorizontalPathTimeline"/>
    <dgm:cxn modelId="{B41EC023-7774-4F84-B72C-9DA1A5BE7FAC}" type="presParOf" srcId="{A4D7B042-FE3A-44EA-AA86-8B445EFE6BB7}" destId="{199E644C-36E3-42FD-8391-4953A007CFB5}" srcOrd="0" destOrd="0" presId="urn:microsoft.com/office/officeart/2017/3/layout/HorizontalPathTimeline"/>
    <dgm:cxn modelId="{8BE55C77-7206-42D6-A497-6AD031F809F6}" type="presParOf" srcId="{199E644C-36E3-42FD-8391-4953A007CFB5}" destId="{A12B6291-C812-4EC4-A860-3646D042EF30}" srcOrd="0" destOrd="0" presId="urn:microsoft.com/office/officeart/2017/3/layout/HorizontalPathTimeline"/>
    <dgm:cxn modelId="{F01156FD-DA14-4C7F-BDD3-836CBBA3976F}" type="presParOf" srcId="{199E644C-36E3-42FD-8391-4953A007CFB5}" destId="{394B1B92-C7A7-4E61-8E8F-26FE7CFD26DF}" srcOrd="1" destOrd="0" presId="urn:microsoft.com/office/officeart/2017/3/layout/HorizontalPathTimeline"/>
    <dgm:cxn modelId="{ECA148CE-CAA1-441F-A013-CCD1EDC1235D}" type="presParOf" srcId="{394B1B92-C7A7-4E61-8E8F-26FE7CFD26DF}" destId="{A15C5EAA-B438-4AB9-9199-31C5C4275838}" srcOrd="0" destOrd="0" presId="urn:microsoft.com/office/officeart/2017/3/layout/HorizontalPathTimeline"/>
    <dgm:cxn modelId="{A501A8BF-C32F-42BA-9A59-B88300BEEB1E}" type="presParOf" srcId="{394B1B92-C7A7-4E61-8E8F-26FE7CFD26DF}" destId="{E1B36095-7751-4CD4-A3AD-77B4011E8679}" srcOrd="1" destOrd="0" presId="urn:microsoft.com/office/officeart/2017/3/layout/HorizontalPathTimeline"/>
    <dgm:cxn modelId="{7375AC28-C82E-4C85-A824-864BD28C6274}" type="presParOf" srcId="{199E644C-36E3-42FD-8391-4953A007CFB5}" destId="{3978CA76-3E4E-419E-81EA-78D4B2B8E356}" srcOrd="2" destOrd="0" presId="urn:microsoft.com/office/officeart/2017/3/layout/HorizontalPathTimeline"/>
    <dgm:cxn modelId="{4CEAA121-4C35-4D1D-9CE3-C117A740D98C}" type="presParOf" srcId="{199E644C-36E3-42FD-8391-4953A007CFB5}" destId="{9D7B2309-9222-4649-97EA-218A4026EA67}" srcOrd="3" destOrd="0" presId="urn:microsoft.com/office/officeart/2017/3/layout/HorizontalPathTimeline"/>
    <dgm:cxn modelId="{CF7B29F4-7DB2-423D-8F48-9C4D89006CC8}" type="presParOf" srcId="{199E644C-36E3-42FD-8391-4953A007CFB5}" destId="{9F54E55C-D582-42FC-B2C9-310B15915C54}" srcOrd="4" destOrd="0" presId="urn:microsoft.com/office/officeart/2017/3/layout/HorizontalPathTimeline"/>
    <dgm:cxn modelId="{699F4558-656A-42AC-ABFE-6DF68F20A836}" type="presParOf" srcId="{A4D7B042-FE3A-44EA-AA86-8B445EFE6BB7}" destId="{9202DF23-AEE9-44EF-B869-7DB64A1ED399}" srcOrd="1" destOrd="0" presId="urn:microsoft.com/office/officeart/2017/3/layout/HorizontalPathTimeline"/>
    <dgm:cxn modelId="{F51054A6-B4D4-4701-ACC6-F45AAD7AA93A}" type="presParOf" srcId="{A4D7B042-FE3A-44EA-AA86-8B445EFE6BB7}" destId="{EB26E0B9-E429-432C-BEBA-FA66530A1C56}" srcOrd="2" destOrd="0" presId="urn:microsoft.com/office/officeart/2017/3/layout/HorizontalPathTimeline"/>
    <dgm:cxn modelId="{F2985E01-C899-4193-8E90-5F04B15FF1A3}" type="presParOf" srcId="{EB26E0B9-E429-432C-BEBA-FA66530A1C56}" destId="{493DDD3D-4B24-45A2-9097-64630CC52A0B}" srcOrd="0" destOrd="0" presId="urn:microsoft.com/office/officeart/2017/3/layout/HorizontalPathTimeline"/>
    <dgm:cxn modelId="{E2DE5E3D-1429-479C-991E-CC02A16C0887}" type="presParOf" srcId="{EB26E0B9-E429-432C-BEBA-FA66530A1C56}" destId="{48D30222-3FBC-407B-9778-BBF8E66F2B99}" srcOrd="1" destOrd="0" presId="urn:microsoft.com/office/officeart/2017/3/layout/HorizontalPathTimeline"/>
    <dgm:cxn modelId="{3AB65FBE-BED2-4468-BCFC-70C959A4BDE2}" type="presParOf" srcId="{48D30222-3FBC-407B-9778-BBF8E66F2B99}" destId="{18F7144A-6F4B-4B00-93ED-EF94B580767F}" srcOrd="0" destOrd="0" presId="urn:microsoft.com/office/officeart/2017/3/layout/HorizontalPathTimeline"/>
    <dgm:cxn modelId="{4C874D78-4172-4EF4-8D3B-AA59055F2987}" type="presParOf" srcId="{48D30222-3FBC-407B-9778-BBF8E66F2B99}" destId="{A0C7E75D-A4EF-4E47-8094-7CE4442F2BBD}" srcOrd="1" destOrd="0" presId="urn:microsoft.com/office/officeart/2017/3/layout/HorizontalPathTimeline"/>
    <dgm:cxn modelId="{F5CB0845-3A39-47D0-B950-6D4B4695DB59}" type="presParOf" srcId="{EB26E0B9-E429-432C-BEBA-FA66530A1C56}" destId="{24CD313B-7760-42B5-A5CB-4BA4B9AB5D6D}" srcOrd="2" destOrd="0" presId="urn:microsoft.com/office/officeart/2017/3/layout/HorizontalPathTimeline"/>
    <dgm:cxn modelId="{2B1B34B7-BF1F-4929-8E77-C24A2623EF1B}" type="presParOf" srcId="{EB26E0B9-E429-432C-BEBA-FA66530A1C56}" destId="{21BC10D3-F176-4EBD-B7A5-44F9E1787A75}" srcOrd="3" destOrd="0" presId="urn:microsoft.com/office/officeart/2017/3/layout/HorizontalPathTimeline"/>
    <dgm:cxn modelId="{C5A0B9A8-8207-46CD-AD70-EBB06BAA78CC}" type="presParOf" srcId="{EB26E0B9-E429-432C-BEBA-FA66530A1C56}" destId="{BDB29BDA-92A1-4117-99BD-0B618F0160B4}" srcOrd="4" destOrd="0" presId="urn:microsoft.com/office/officeart/2017/3/layout/HorizontalPathTimeline"/>
    <dgm:cxn modelId="{DBBAFDDA-CD84-4DF7-AFBC-F4A736DAD9D8}" type="presParOf" srcId="{A4D7B042-FE3A-44EA-AA86-8B445EFE6BB7}" destId="{4A6E89ED-AEF8-4D21-81C8-EDA951135256}" srcOrd="3" destOrd="0" presId="urn:microsoft.com/office/officeart/2017/3/layout/HorizontalPathTimeline"/>
    <dgm:cxn modelId="{BF518BF0-AB3A-41B3-BA86-5D8307352D25}" type="presParOf" srcId="{A4D7B042-FE3A-44EA-AA86-8B445EFE6BB7}" destId="{E0434B4C-18E3-4B50-9909-EFE47E4F7847}" srcOrd="4" destOrd="0" presId="urn:microsoft.com/office/officeart/2017/3/layout/HorizontalPathTimeline"/>
    <dgm:cxn modelId="{403DA0F5-A3D6-4405-AD4C-F64BAFA98487}" type="presParOf" srcId="{E0434B4C-18E3-4B50-9909-EFE47E4F7847}" destId="{52ADE82C-CFE6-4D65-9B95-DF7E4590B222}" srcOrd="0" destOrd="0" presId="urn:microsoft.com/office/officeart/2017/3/layout/HorizontalPathTimeline"/>
    <dgm:cxn modelId="{61676D00-7708-4E34-9773-31B3640A98CB}" type="presParOf" srcId="{E0434B4C-18E3-4B50-9909-EFE47E4F7847}" destId="{D33F537E-2A6D-4D00-A9D2-785A83505B17}" srcOrd="1" destOrd="0" presId="urn:microsoft.com/office/officeart/2017/3/layout/HorizontalPathTimeline"/>
    <dgm:cxn modelId="{FB0A6FB8-A3D4-4821-8C4A-48436CB669B3}" type="presParOf" srcId="{D33F537E-2A6D-4D00-A9D2-785A83505B17}" destId="{310F3391-0F59-46CC-AA78-830E45980EAF}" srcOrd="0" destOrd="0" presId="urn:microsoft.com/office/officeart/2017/3/layout/HorizontalPathTimeline"/>
    <dgm:cxn modelId="{43658718-0B71-4503-A0F6-263C58952364}" type="presParOf" srcId="{D33F537E-2A6D-4D00-A9D2-785A83505B17}" destId="{8D179E9F-150A-40A3-9E77-427F7A122259}" srcOrd="1" destOrd="0" presId="urn:microsoft.com/office/officeart/2017/3/layout/HorizontalPathTimeline"/>
    <dgm:cxn modelId="{CB51DB10-BDCE-4BD9-88F6-CAA2E710B014}" type="presParOf" srcId="{E0434B4C-18E3-4B50-9909-EFE47E4F7847}" destId="{41F55590-97AD-41AC-96D7-8C8A9A8B0CC7}" srcOrd="2" destOrd="0" presId="urn:microsoft.com/office/officeart/2017/3/layout/HorizontalPathTimeline"/>
    <dgm:cxn modelId="{232750CA-5569-4E71-8AD7-580AA84D54B4}" type="presParOf" srcId="{E0434B4C-18E3-4B50-9909-EFE47E4F7847}" destId="{624AFBA9-C822-41FA-AC38-0E42AAD4DC03}" srcOrd="3" destOrd="0" presId="urn:microsoft.com/office/officeart/2017/3/layout/HorizontalPathTimeline"/>
    <dgm:cxn modelId="{E014B363-17C7-439C-9894-681FF0EBE310}" type="presParOf" srcId="{E0434B4C-18E3-4B50-9909-EFE47E4F7847}" destId="{8939FBA3-B6CB-4246-A37B-770FB1C5112B}" srcOrd="4" destOrd="0" presId="urn:microsoft.com/office/officeart/2017/3/layout/HorizontalPathTimeline"/>
    <dgm:cxn modelId="{D76B6618-5A4C-4125-B19A-58054CD2D43C}" type="presParOf" srcId="{A4D7B042-FE3A-44EA-AA86-8B445EFE6BB7}" destId="{18465486-9920-4AF9-A4F9-6D962671B35C}" srcOrd="5" destOrd="0" presId="urn:microsoft.com/office/officeart/2017/3/layout/HorizontalPathTimeline"/>
    <dgm:cxn modelId="{DE35B8A3-3DBD-47F1-8933-693C68875821}" type="presParOf" srcId="{A4D7B042-FE3A-44EA-AA86-8B445EFE6BB7}" destId="{2983A09B-BB8C-4FC3-9BD0-1BBAF0448B24}" srcOrd="6" destOrd="0" presId="urn:microsoft.com/office/officeart/2017/3/layout/HorizontalPathTimeline"/>
    <dgm:cxn modelId="{DDFA337A-16D5-4623-B776-5F7B2457C5A9}" type="presParOf" srcId="{2983A09B-BB8C-4FC3-9BD0-1BBAF0448B24}" destId="{36910D2D-0CAA-46AD-BCDA-B6B6D4F3E23B}" srcOrd="0" destOrd="0" presId="urn:microsoft.com/office/officeart/2017/3/layout/HorizontalPathTimeline"/>
    <dgm:cxn modelId="{86AA7378-38B5-44A9-B085-3FE784C20842}" type="presParOf" srcId="{2983A09B-BB8C-4FC3-9BD0-1BBAF0448B24}" destId="{5CC84FEA-759C-4749-B203-275A3B7912B5}" srcOrd="1" destOrd="0" presId="urn:microsoft.com/office/officeart/2017/3/layout/HorizontalPathTimeline"/>
    <dgm:cxn modelId="{E623ECFB-DA2C-4771-A09B-53B9CBA3C101}" type="presParOf" srcId="{5CC84FEA-759C-4749-B203-275A3B7912B5}" destId="{AA9BD3EA-599A-4AE0-9F93-1D98C0A69942}" srcOrd="0" destOrd="0" presId="urn:microsoft.com/office/officeart/2017/3/layout/HorizontalPathTimeline"/>
    <dgm:cxn modelId="{26C59ECF-E39F-4887-B491-64C0852D83B0}" type="presParOf" srcId="{5CC84FEA-759C-4749-B203-275A3B7912B5}" destId="{D2C5DA62-5C80-4AE9-A399-6B50A630C31B}" srcOrd="1" destOrd="0" presId="urn:microsoft.com/office/officeart/2017/3/layout/HorizontalPathTimeline"/>
    <dgm:cxn modelId="{75652DEE-08EA-4B77-AE13-F6387BCF02A9}" type="presParOf" srcId="{2983A09B-BB8C-4FC3-9BD0-1BBAF0448B24}" destId="{085FF022-FC2D-448D-B9E5-851B1E458B5C}" srcOrd="2" destOrd="0" presId="urn:microsoft.com/office/officeart/2017/3/layout/HorizontalPathTimeline"/>
    <dgm:cxn modelId="{01D22467-9AEE-45FA-8F96-3CD34DBB4744}" type="presParOf" srcId="{2983A09B-BB8C-4FC3-9BD0-1BBAF0448B24}" destId="{EA03AA66-452C-4AEB-953A-80D68FA28048}" srcOrd="3" destOrd="0" presId="urn:microsoft.com/office/officeart/2017/3/layout/HorizontalPathTimeline"/>
    <dgm:cxn modelId="{19D5645B-A4D2-4DA5-BED6-43DC6DD85EEF}" type="presParOf" srcId="{2983A09B-BB8C-4FC3-9BD0-1BBAF0448B24}" destId="{0CFC6C7C-C619-47F6-A9E6-370D7F329556}" srcOrd="4" destOrd="0" presId="urn:microsoft.com/office/officeart/2017/3/layout/HorizontalPathTimeline"/>
    <dgm:cxn modelId="{57E3DABF-4084-4F01-86EB-20421C8934F3}" type="presParOf" srcId="{A4D7B042-FE3A-44EA-AA86-8B445EFE6BB7}" destId="{95476E28-038B-443D-AC60-1D09C508349F}" srcOrd="7" destOrd="0" presId="urn:microsoft.com/office/officeart/2017/3/layout/HorizontalPathTimeline"/>
    <dgm:cxn modelId="{D1C69321-E0A3-448A-8B92-EA5D8947AF20}" type="presParOf" srcId="{A4D7B042-FE3A-44EA-AA86-8B445EFE6BB7}" destId="{1E5F9AA4-9B0A-4383-BC2C-371C1EBB105A}" srcOrd="8" destOrd="0" presId="urn:microsoft.com/office/officeart/2017/3/layout/HorizontalPathTimeline"/>
    <dgm:cxn modelId="{76A2FE1D-1B04-47A4-8D5D-1275A87EDC51}" type="presParOf" srcId="{1E5F9AA4-9B0A-4383-BC2C-371C1EBB105A}" destId="{789DD40B-CB22-48DA-87AA-771F4A7C3411}" srcOrd="0" destOrd="0" presId="urn:microsoft.com/office/officeart/2017/3/layout/HorizontalPathTimeline"/>
    <dgm:cxn modelId="{5DE20450-C521-40FE-A155-37A0449D2811}" type="presParOf" srcId="{1E5F9AA4-9B0A-4383-BC2C-371C1EBB105A}" destId="{96DEAA81-52F9-442D-9EC0-219AF5F3F6F5}" srcOrd="1" destOrd="0" presId="urn:microsoft.com/office/officeart/2017/3/layout/HorizontalPathTimeline"/>
    <dgm:cxn modelId="{FD955F82-BD32-4AF5-902E-10C5BEC834F3}" type="presParOf" srcId="{96DEAA81-52F9-442D-9EC0-219AF5F3F6F5}" destId="{25676E1E-887C-4650-BC3A-4CB35502BAED}" srcOrd="0" destOrd="0" presId="urn:microsoft.com/office/officeart/2017/3/layout/HorizontalPathTimeline"/>
    <dgm:cxn modelId="{EE661549-02DD-41AC-B7FC-C96FA966660F}" type="presParOf" srcId="{96DEAA81-52F9-442D-9EC0-219AF5F3F6F5}" destId="{EDB88B6D-D981-4856-B900-9FC79CB28E2D}" srcOrd="1" destOrd="0" presId="urn:microsoft.com/office/officeart/2017/3/layout/HorizontalPathTimeline"/>
    <dgm:cxn modelId="{ED7D59A2-01D8-4399-98C1-84211BAE8E6C}" type="presParOf" srcId="{1E5F9AA4-9B0A-4383-BC2C-371C1EBB105A}" destId="{ED67A19F-3CF6-4BF5-AA20-923BBA239AE8}" srcOrd="2" destOrd="0" presId="urn:microsoft.com/office/officeart/2017/3/layout/HorizontalPathTimeline"/>
    <dgm:cxn modelId="{4F278298-48D6-4CAF-B5D9-0AA45FFFE2E9}" type="presParOf" srcId="{1E5F9AA4-9B0A-4383-BC2C-371C1EBB105A}" destId="{55351E2F-7DA5-47EE-A869-329E3C5FD2D1}" srcOrd="3" destOrd="0" presId="urn:microsoft.com/office/officeart/2017/3/layout/HorizontalPathTimeline"/>
    <dgm:cxn modelId="{1E740BDA-2ED7-425D-9050-C665BD6525EA}" type="presParOf" srcId="{1E5F9AA4-9B0A-4383-BC2C-371C1EBB105A}" destId="{75E64F86-D3FD-4149-A851-D99C74CAD57D}" srcOrd="4" destOrd="0" presId="urn:microsoft.com/office/officeart/2017/3/layout/HorizontalPathTimeline"/>
    <dgm:cxn modelId="{086206C9-7030-480F-B4CF-2647C8FA502F}" type="presParOf" srcId="{A4D7B042-FE3A-44EA-AA86-8B445EFE6BB7}" destId="{C6B2DFC6-7F3C-4D26-8396-4EA2194C3B48}" srcOrd="9" destOrd="0" presId="urn:microsoft.com/office/officeart/2017/3/layout/HorizontalPathTimeline"/>
    <dgm:cxn modelId="{5D8FDB07-E24C-468A-A676-9F36C6B16AA3}" type="presParOf" srcId="{A4D7B042-FE3A-44EA-AA86-8B445EFE6BB7}" destId="{E18BC06E-27A6-4B93-A90F-E9B7BB8AAFEF}" srcOrd="10" destOrd="0" presId="urn:microsoft.com/office/officeart/2017/3/layout/HorizontalPathTimeline"/>
    <dgm:cxn modelId="{B96AAAF8-2642-47B3-95C1-4E2386C9C6B5}" type="presParOf" srcId="{E18BC06E-27A6-4B93-A90F-E9B7BB8AAFEF}" destId="{7CD0D751-FD97-46C9-AF2D-10B4E7014928}" srcOrd="0" destOrd="0" presId="urn:microsoft.com/office/officeart/2017/3/layout/HorizontalPathTimeline"/>
    <dgm:cxn modelId="{A6BFF4C8-393E-450C-B12C-A3FAF999C9AA}" type="presParOf" srcId="{E18BC06E-27A6-4B93-A90F-E9B7BB8AAFEF}" destId="{F0C54F4B-8682-4957-B412-EA7EAC4F32DA}" srcOrd="1" destOrd="0" presId="urn:microsoft.com/office/officeart/2017/3/layout/HorizontalPathTimeline"/>
    <dgm:cxn modelId="{1C9D1B68-B0BC-468C-9EC2-6BA246553B4C}" type="presParOf" srcId="{F0C54F4B-8682-4957-B412-EA7EAC4F32DA}" destId="{859FB001-2F3D-4441-B410-1C3913B2DCCC}" srcOrd="0" destOrd="0" presId="urn:microsoft.com/office/officeart/2017/3/layout/HorizontalPathTimeline"/>
    <dgm:cxn modelId="{42E07F59-66DE-4B22-A98D-A8E0BF3C6BB5}" type="presParOf" srcId="{F0C54F4B-8682-4957-B412-EA7EAC4F32DA}" destId="{2C52D21C-36DB-4F6A-8DD2-C9F5159895CF}" srcOrd="1" destOrd="0" presId="urn:microsoft.com/office/officeart/2017/3/layout/HorizontalPathTimeline"/>
    <dgm:cxn modelId="{1D871B02-0187-4D7C-B9AC-985410A59816}" type="presParOf" srcId="{E18BC06E-27A6-4B93-A90F-E9B7BB8AAFEF}" destId="{4785F16F-20FA-4728-BC01-18FF0F6C501F}" srcOrd="2" destOrd="0" presId="urn:microsoft.com/office/officeart/2017/3/layout/HorizontalPathTimeline"/>
    <dgm:cxn modelId="{8350E3DD-F759-4D37-A0E2-5F847944BBBD}" type="presParOf" srcId="{E18BC06E-27A6-4B93-A90F-E9B7BB8AAFEF}" destId="{7DF5D5A1-A519-43BC-A60B-A58AAB9650E5}" srcOrd="3" destOrd="0" presId="urn:microsoft.com/office/officeart/2017/3/layout/HorizontalPathTimeline"/>
    <dgm:cxn modelId="{4AF95084-999A-47AE-B9AA-21872187DA5C}" type="presParOf" srcId="{E18BC06E-27A6-4B93-A90F-E9B7BB8AAFEF}" destId="{C51EFF6F-A7E2-40AC-B338-C08B3A2499E7}" srcOrd="4" destOrd="0" presId="urn:microsoft.com/office/officeart/2017/3/layout/HorizontalPathTimeline"/>
    <dgm:cxn modelId="{9FB69DED-A206-4109-8113-859514835D34}" type="presParOf" srcId="{A4D7B042-FE3A-44EA-AA86-8B445EFE6BB7}" destId="{FB4FDF31-1A76-4863-BBB3-B7A50083476F}" srcOrd="11" destOrd="0" presId="urn:microsoft.com/office/officeart/2017/3/layout/HorizontalPathTimeline"/>
    <dgm:cxn modelId="{9F219DD8-F1DD-4F33-A2F4-82BFCA6095BD}" type="presParOf" srcId="{A4D7B042-FE3A-44EA-AA86-8B445EFE6BB7}" destId="{D50F269F-9A14-4FDB-9DDE-5BBB02233614}" srcOrd="12" destOrd="0" presId="urn:microsoft.com/office/officeart/2017/3/layout/HorizontalPathTimeline"/>
    <dgm:cxn modelId="{D1618F58-21B8-4E17-B13F-B8EFB55092EC}" type="presParOf" srcId="{D50F269F-9A14-4FDB-9DDE-5BBB02233614}" destId="{0F74235F-B27D-4FDB-B709-66ADA2CDB0A5}" srcOrd="0" destOrd="0" presId="urn:microsoft.com/office/officeart/2017/3/layout/HorizontalPathTimeline"/>
    <dgm:cxn modelId="{9CC2C710-BC4E-4B0A-BEDF-CA116FEEE60C}" type="presParOf" srcId="{D50F269F-9A14-4FDB-9DDE-5BBB02233614}" destId="{6CB7C100-D50C-492B-850E-AA9005E31D36}" srcOrd="1" destOrd="0" presId="urn:microsoft.com/office/officeart/2017/3/layout/HorizontalPathTimeline"/>
    <dgm:cxn modelId="{CBEB0CE9-F40D-4A06-AA60-595F82BB7F1E}" type="presParOf" srcId="{6CB7C100-D50C-492B-850E-AA9005E31D36}" destId="{E665093C-8A50-427B-9609-83C792B7833C}" srcOrd="0" destOrd="0" presId="urn:microsoft.com/office/officeart/2017/3/layout/HorizontalPathTimeline"/>
    <dgm:cxn modelId="{C7DDAE28-5FA5-47C7-A6A7-7D30950E36AB}" type="presParOf" srcId="{6CB7C100-D50C-492B-850E-AA9005E31D36}" destId="{653EA092-C417-44BD-A382-F20418693726}" srcOrd="1" destOrd="0" presId="urn:microsoft.com/office/officeart/2017/3/layout/HorizontalPathTimeline"/>
    <dgm:cxn modelId="{5010E019-246A-41DE-AE92-978CAB77E17D}" type="presParOf" srcId="{D50F269F-9A14-4FDB-9DDE-5BBB02233614}" destId="{A30598F8-48FF-468D-A570-D2C0D486F26A}" srcOrd="2" destOrd="0" presId="urn:microsoft.com/office/officeart/2017/3/layout/HorizontalPathTimeline"/>
    <dgm:cxn modelId="{BF0F3023-2DD3-4676-8F2A-9387201D7157}" type="presParOf" srcId="{D50F269F-9A14-4FDB-9DDE-5BBB02233614}" destId="{18E8571F-74A8-4454-9945-F19EE723D5ED}" srcOrd="3" destOrd="0" presId="urn:microsoft.com/office/officeart/2017/3/layout/HorizontalPathTimeline"/>
    <dgm:cxn modelId="{6E596D5B-0D0D-4EE2-A5C3-6994042D7409}" type="presParOf" srcId="{D50F269F-9A14-4FDB-9DDE-5BBB02233614}" destId="{5DCEBCDC-6596-4FD8-8E47-BC861CEE7509}" srcOrd="4" destOrd="0" presId="urn:microsoft.com/office/officeart/2017/3/layout/HorizontalPathTimeline"/>
    <dgm:cxn modelId="{C6DEB6E1-3FE6-4BD4-BC8F-9C2BAC7ACD8E}" type="presParOf" srcId="{A4D7B042-FE3A-44EA-AA86-8B445EFE6BB7}" destId="{05CC4F1B-38E9-48FD-B093-27ED88947710}" srcOrd="13" destOrd="0" presId="urn:microsoft.com/office/officeart/2017/3/layout/HorizontalPathTimeline"/>
    <dgm:cxn modelId="{8645E62B-8D59-4DDA-91DA-AD1992D63ED9}" type="presParOf" srcId="{A4D7B042-FE3A-44EA-AA86-8B445EFE6BB7}" destId="{99436412-5613-45FA-A174-B54C4930B990}" srcOrd="14" destOrd="0" presId="urn:microsoft.com/office/officeart/2017/3/layout/HorizontalPathTimeline"/>
    <dgm:cxn modelId="{FB05E1F5-54A2-4740-9A1E-50F2FC9E2920}" type="presParOf" srcId="{99436412-5613-45FA-A174-B54C4930B990}" destId="{8D21589F-D20E-451A-B721-7BFB150ED986}" srcOrd="0" destOrd="0" presId="urn:microsoft.com/office/officeart/2017/3/layout/HorizontalPathTimeline"/>
    <dgm:cxn modelId="{397730E4-98E0-4AE1-AAA2-6E3F6806EF9A}" type="presParOf" srcId="{99436412-5613-45FA-A174-B54C4930B990}" destId="{8BA1E7E1-B2F5-41A7-A2E9-EC2D2AD54A3B}" srcOrd="1" destOrd="0" presId="urn:microsoft.com/office/officeart/2017/3/layout/HorizontalPathTimeline"/>
    <dgm:cxn modelId="{053E296C-2802-4184-BA1D-5170378460C7}" type="presParOf" srcId="{8BA1E7E1-B2F5-41A7-A2E9-EC2D2AD54A3B}" destId="{07FCAE97-9AD2-4A02-870F-DF80A5689FA2}" srcOrd="0" destOrd="0" presId="urn:microsoft.com/office/officeart/2017/3/layout/HorizontalPathTimeline"/>
    <dgm:cxn modelId="{EC08FD18-54B4-49E2-A423-6E86A60FACBB}" type="presParOf" srcId="{8BA1E7E1-B2F5-41A7-A2E9-EC2D2AD54A3B}" destId="{5006DDE2-8F65-4700-BF77-D6A0801D8FED}" srcOrd="1" destOrd="0" presId="urn:microsoft.com/office/officeart/2017/3/layout/HorizontalPathTimeline"/>
    <dgm:cxn modelId="{E7C231D4-75B2-48E7-8F25-645736DA1A35}" type="presParOf" srcId="{99436412-5613-45FA-A174-B54C4930B990}" destId="{E5B646F0-1A48-40AB-81FB-855E11F1E2E0}" srcOrd="2" destOrd="0" presId="urn:microsoft.com/office/officeart/2017/3/layout/HorizontalPathTimeline"/>
    <dgm:cxn modelId="{5C8E0ECF-A294-492A-BE51-ACF9E20C3D4C}" type="presParOf" srcId="{99436412-5613-45FA-A174-B54C4930B990}" destId="{7E8CC26E-51AD-457D-909E-5AF6F6EC8A12}" srcOrd="3" destOrd="0" presId="urn:microsoft.com/office/officeart/2017/3/layout/HorizontalPathTimeline"/>
    <dgm:cxn modelId="{A177DA39-B8E0-49CD-9BAE-23E0F5DA369C}" type="presParOf" srcId="{99436412-5613-45FA-A174-B54C4930B990}" destId="{2050D280-8C82-4A74-94D5-EEF01CC5524B}" srcOrd="4" destOrd="0" presId="urn:microsoft.com/office/officeart/2017/3/layout/HorizontalPath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477522-B991-468F-ABD6-43F2F11C4CE5}" type="doc">
      <dgm:prSet loTypeId="urn:microsoft.com/office/officeart/2017/3/layout/HorizontalPathTimeline" loCatId="process" qsTypeId="urn:microsoft.com/office/officeart/2005/8/quickstyle/simple2" qsCatId="simple" csTypeId="urn:microsoft.com/office/officeart/2005/8/colors/accent1_2" csCatId="accent1" phldr="1"/>
      <dgm:spPr/>
      <dgm:t>
        <a:bodyPr/>
        <a:lstStyle/>
        <a:p>
          <a:endParaRPr lang="en-US"/>
        </a:p>
      </dgm:t>
    </dgm:pt>
    <dgm:pt modelId="{4DF8EFA1-93A3-4B17-9334-D045202D11B5}">
      <dgm:prSet/>
      <dgm:spPr/>
      <dgm:t>
        <a:bodyPr/>
        <a:lstStyle/>
        <a:p>
          <a:pPr>
            <a:defRPr b="1"/>
          </a:pPr>
          <a:r>
            <a:rPr lang="en-US"/>
            <a:t>2 Mar. 2021</a:t>
          </a:r>
        </a:p>
      </dgm:t>
    </dgm:pt>
    <dgm:pt modelId="{254AC6A9-4D3C-45D0-A7C2-54E36FF20A5F}" type="parTrans" cxnId="{ACFC5961-D4CA-439A-B265-108D01CF8533}">
      <dgm:prSet/>
      <dgm:spPr/>
      <dgm:t>
        <a:bodyPr/>
        <a:lstStyle/>
        <a:p>
          <a:endParaRPr lang="en-US"/>
        </a:p>
      </dgm:t>
    </dgm:pt>
    <dgm:pt modelId="{C25160FF-FC39-48FA-86FE-940950D5E8DA}" type="sibTrans" cxnId="{ACFC5961-D4CA-439A-B265-108D01CF8533}">
      <dgm:prSet/>
      <dgm:spPr/>
      <dgm:t>
        <a:bodyPr/>
        <a:lstStyle/>
        <a:p>
          <a:endParaRPr lang="en-US"/>
        </a:p>
      </dgm:t>
    </dgm:pt>
    <dgm:pt modelId="{2B390E0E-48E1-429F-9622-BB88A506589F}">
      <dgm:prSet custT="1"/>
      <dgm:spPr/>
      <dgm:t>
        <a:bodyPr/>
        <a:lstStyle/>
        <a:p>
          <a:r>
            <a:rPr lang="en-US" sz="1200" dirty="0"/>
            <a:t>National Insight Generation Workshop</a:t>
          </a:r>
        </a:p>
      </dgm:t>
    </dgm:pt>
    <dgm:pt modelId="{B98E35A5-F527-4912-B350-82BFFDA8680C}" type="parTrans" cxnId="{BECE69AC-EDB4-4B71-97CC-4F246A19A063}">
      <dgm:prSet/>
      <dgm:spPr/>
      <dgm:t>
        <a:bodyPr/>
        <a:lstStyle/>
        <a:p>
          <a:endParaRPr lang="en-US"/>
        </a:p>
      </dgm:t>
    </dgm:pt>
    <dgm:pt modelId="{0569E361-3A79-417B-85B6-DBA308F6F297}" type="sibTrans" cxnId="{BECE69AC-EDB4-4B71-97CC-4F246A19A063}">
      <dgm:prSet/>
      <dgm:spPr/>
      <dgm:t>
        <a:bodyPr/>
        <a:lstStyle/>
        <a:p>
          <a:endParaRPr lang="en-US"/>
        </a:p>
      </dgm:t>
    </dgm:pt>
    <dgm:pt modelId="{DDB7207A-DAC8-45DF-B94C-0AB54F56845E}">
      <dgm:prSet/>
      <dgm:spPr/>
      <dgm:t>
        <a:bodyPr/>
        <a:lstStyle/>
        <a:p>
          <a:pPr>
            <a:defRPr b="1"/>
          </a:pPr>
          <a:r>
            <a:rPr lang="en-US" dirty="0"/>
            <a:t>22 Apr. 2021</a:t>
          </a:r>
        </a:p>
      </dgm:t>
    </dgm:pt>
    <dgm:pt modelId="{2187F898-552F-4C50-8C37-C619EFDAF3E6}" type="parTrans" cxnId="{01BB48F2-E129-4459-AF0F-8700034A7D40}">
      <dgm:prSet/>
      <dgm:spPr/>
      <dgm:t>
        <a:bodyPr/>
        <a:lstStyle/>
        <a:p>
          <a:endParaRPr lang="en-US"/>
        </a:p>
      </dgm:t>
    </dgm:pt>
    <dgm:pt modelId="{373A5B58-E974-4A9F-96DB-7A518BB1F1F0}" type="sibTrans" cxnId="{01BB48F2-E129-4459-AF0F-8700034A7D40}">
      <dgm:prSet/>
      <dgm:spPr/>
      <dgm:t>
        <a:bodyPr/>
        <a:lstStyle/>
        <a:p>
          <a:endParaRPr lang="en-US"/>
        </a:p>
      </dgm:t>
    </dgm:pt>
    <dgm:pt modelId="{06CDDE66-2FDE-4E18-B912-C72FD8829AF3}">
      <dgm:prSet custT="1"/>
      <dgm:spPr/>
      <dgm:t>
        <a:bodyPr/>
        <a:lstStyle/>
        <a:p>
          <a:r>
            <a:rPr lang="en-US" sz="1200" b="1" dirty="0"/>
            <a:t>National</a:t>
          </a:r>
          <a:r>
            <a:rPr lang="en-US" sz="1200" dirty="0"/>
            <a:t> level ideation session followed by </a:t>
          </a:r>
          <a:r>
            <a:rPr lang="en-US" sz="1200" b="1" dirty="0" err="1"/>
            <a:t>microlabs</a:t>
          </a:r>
          <a:r>
            <a:rPr lang="en-US" sz="1200" b="1" dirty="0"/>
            <a:t> </a:t>
          </a:r>
          <a:r>
            <a:rPr lang="en-US" sz="1200" dirty="0"/>
            <a:t>engagement of local stakeholders ideation sessions</a:t>
          </a:r>
        </a:p>
      </dgm:t>
    </dgm:pt>
    <dgm:pt modelId="{1D07A1CC-03EA-494B-B56B-31A529777808}" type="parTrans" cxnId="{2A8E91BE-A72E-428F-B522-9E5CC2A8B060}">
      <dgm:prSet/>
      <dgm:spPr/>
      <dgm:t>
        <a:bodyPr/>
        <a:lstStyle/>
        <a:p>
          <a:endParaRPr lang="en-US"/>
        </a:p>
      </dgm:t>
    </dgm:pt>
    <dgm:pt modelId="{C5A74349-4939-4CE0-8446-860E4A2D939D}" type="sibTrans" cxnId="{2A8E91BE-A72E-428F-B522-9E5CC2A8B060}">
      <dgm:prSet/>
      <dgm:spPr/>
      <dgm:t>
        <a:bodyPr/>
        <a:lstStyle/>
        <a:p>
          <a:endParaRPr lang="en-US"/>
        </a:p>
      </dgm:t>
    </dgm:pt>
    <dgm:pt modelId="{A513A213-52C8-4887-8145-1661BD448D1C}">
      <dgm:prSet/>
      <dgm:spPr/>
      <dgm:t>
        <a:bodyPr/>
        <a:lstStyle/>
        <a:p>
          <a:pPr>
            <a:defRPr b="1"/>
          </a:pPr>
          <a:r>
            <a:rPr lang="en-US"/>
            <a:t>15 June 2021</a:t>
          </a:r>
        </a:p>
      </dgm:t>
    </dgm:pt>
    <dgm:pt modelId="{C617E02D-E539-4E1C-832C-C8F444A14305}" type="parTrans" cxnId="{91D1A3A1-79E5-4310-B565-053EF21D4368}">
      <dgm:prSet/>
      <dgm:spPr/>
      <dgm:t>
        <a:bodyPr/>
        <a:lstStyle/>
        <a:p>
          <a:endParaRPr lang="en-US"/>
        </a:p>
      </dgm:t>
    </dgm:pt>
    <dgm:pt modelId="{4E13D1FD-502E-41D3-BA43-1808F261ACC8}" type="sibTrans" cxnId="{91D1A3A1-79E5-4310-B565-053EF21D4368}">
      <dgm:prSet/>
      <dgm:spPr/>
      <dgm:t>
        <a:bodyPr/>
        <a:lstStyle/>
        <a:p>
          <a:endParaRPr lang="en-US"/>
        </a:p>
      </dgm:t>
    </dgm:pt>
    <dgm:pt modelId="{3F928A60-6BF9-4E01-B2BF-62706B8B37A3}">
      <dgm:prSet custT="1"/>
      <dgm:spPr/>
      <dgm:t>
        <a:bodyPr/>
        <a:lstStyle/>
        <a:p>
          <a:r>
            <a:rPr lang="en-US" sz="1200" dirty="0"/>
            <a:t>National session to share ideas from local </a:t>
          </a:r>
          <a:r>
            <a:rPr lang="en-US" sz="1200" dirty="0" err="1"/>
            <a:t>microlabs</a:t>
          </a:r>
          <a:r>
            <a:rPr lang="en-US" sz="1200" dirty="0"/>
            <a:t> &amp; confirm prototyping approach  </a:t>
          </a:r>
        </a:p>
      </dgm:t>
    </dgm:pt>
    <dgm:pt modelId="{74C36389-21A7-4E30-B823-FF2184E9067E}" type="parTrans" cxnId="{DF820D34-8C43-480D-BCC4-AEE8B36D2EF3}">
      <dgm:prSet/>
      <dgm:spPr/>
      <dgm:t>
        <a:bodyPr/>
        <a:lstStyle/>
        <a:p>
          <a:endParaRPr lang="en-US"/>
        </a:p>
      </dgm:t>
    </dgm:pt>
    <dgm:pt modelId="{436559DB-EE54-42EE-87EB-99E05E14A4EE}" type="sibTrans" cxnId="{DF820D34-8C43-480D-BCC4-AEE8B36D2EF3}">
      <dgm:prSet/>
      <dgm:spPr/>
      <dgm:t>
        <a:bodyPr/>
        <a:lstStyle/>
        <a:p>
          <a:endParaRPr lang="en-US"/>
        </a:p>
      </dgm:t>
    </dgm:pt>
    <dgm:pt modelId="{71D8B147-8718-4CB5-A78D-09ADFDB46993}">
      <dgm:prSet/>
      <dgm:spPr/>
      <dgm:t>
        <a:bodyPr/>
        <a:lstStyle/>
        <a:p>
          <a:pPr>
            <a:defRPr b="1"/>
          </a:pPr>
          <a:r>
            <a:rPr lang="en-US"/>
            <a:t>14 Sep. 2021</a:t>
          </a:r>
        </a:p>
      </dgm:t>
    </dgm:pt>
    <dgm:pt modelId="{A93DB457-0296-498C-8901-1DB1480350FA}" type="parTrans" cxnId="{69B15DA2-4135-4517-829E-8C17846CADA3}">
      <dgm:prSet/>
      <dgm:spPr/>
      <dgm:t>
        <a:bodyPr/>
        <a:lstStyle/>
        <a:p>
          <a:endParaRPr lang="en-US"/>
        </a:p>
      </dgm:t>
    </dgm:pt>
    <dgm:pt modelId="{76094CCA-411A-4C8A-A634-CC0B4A303054}" type="sibTrans" cxnId="{69B15DA2-4135-4517-829E-8C17846CADA3}">
      <dgm:prSet/>
      <dgm:spPr/>
      <dgm:t>
        <a:bodyPr/>
        <a:lstStyle/>
        <a:p>
          <a:endParaRPr lang="en-US"/>
        </a:p>
      </dgm:t>
    </dgm:pt>
    <dgm:pt modelId="{1CDF8520-AAF8-44CF-9B52-211193CCEC32}">
      <dgm:prSet custT="1"/>
      <dgm:spPr/>
      <dgm:t>
        <a:bodyPr/>
        <a:lstStyle/>
        <a:p>
          <a:r>
            <a:rPr lang="en-US" sz="1200" dirty="0"/>
            <a:t>Prototyping activities workshop</a:t>
          </a:r>
        </a:p>
      </dgm:t>
    </dgm:pt>
    <dgm:pt modelId="{901B016F-00F0-475B-ADE9-E81C96CE00FE}" type="parTrans" cxnId="{17D31091-536D-42B9-89CE-4200B7D79655}">
      <dgm:prSet/>
      <dgm:spPr/>
      <dgm:t>
        <a:bodyPr/>
        <a:lstStyle/>
        <a:p>
          <a:endParaRPr lang="en-US"/>
        </a:p>
      </dgm:t>
    </dgm:pt>
    <dgm:pt modelId="{3A992C78-58CE-4BE9-A77B-996F00E9920C}" type="sibTrans" cxnId="{17D31091-536D-42B9-89CE-4200B7D79655}">
      <dgm:prSet/>
      <dgm:spPr/>
      <dgm:t>
        <a:bodyPr/>
        <a:lstStyle/>
        <a:p>
          <a:endParaRPr lang="en-US"/>
        </a:p>
      </dgm:t>
    </dgm:pt>
    <dgm:pt modelId="{68259E07-DBA5-45D6-8945-17EFBCB44ECC}">
      <dgm:prSet/>
      <dgm:spPr/>
      <dgm:t>
        <a:bodyPr/>
        <a:lstStyle/>
        <a:p>
          <a:pPr>
            <a:defRPr b="1"/>
          </a:pPr>
          <a:r>
            <a:rPr lang="en-US"/>
            <a:t>9 Nov. 2021</a:t>
          </a:r>
        </a:p>
      </dgm:t>
    </dgm:pt>
    <dgm:pt modelId="{85681941-6FC5-4303-A965-AB002502BC74}" type="parTrans" cxnId="{DB521C9B-D34B-47E2-B22B-02CD2735ACAD}">
      <dgm:prSet/>
      <dgm:spPr/>
      <dgm:t>
        <a:bodyPr/>
        <a:lstStyle/>
        <a:p>
          <a:endParaRPr lang="en-US"/>
        </a:p>
      </dgm:t>
    </dgm:pt>
    <dgm:pt modelId="{EEAA37B2-6376-4AED-8255-53799530DAEC}" type="sibTrans" cxnId="{DB521C9B-D34B-47E2-B22B-02CD2735ACAD}">
      <dgm:prSet/>
      <dgm:spPr/>
      <dgm:t>
        <a:bodyPr/>
        <a:lstStyle/>
        <a:p>
          <a:endParaRPr lang="en-US"/>
        </a:p>
      </dgm:t>
    </dgm:pt>
    <dgm:pt modelId="{F383AB6E-088A-4644-8F3F-120CCDAB995D}">
      <dgm:prSet custT="1"/>
      <dgm:spPr/>
      <dgm:t>
        <a:bodyPr/>
        <a:lstStyle/>
        <a:p>
          <a:r>
            <a:rPr lang="en-US" sz="1200"/>
            <a:t>To Be Confirmed</a:t>
          </a:r>
        </a:p>
      </dgm:t>
    </dgm:pt>
    <dgm:pt modelId="{9FCE93BF-187D-423C-A6B4-DD0723640CD9}" type="parTrans" cxnId="{D370215A-DCF3-4B5E-BADA-298105231652}">
      <dgm:prSet/>
      <dgm:spPr/>
      <dgm:t>
        <a:bodyPr/>
        <a:lstStyle/>
        <a:p>
          <a:endParaRPr lang="en-US"/>
        </a:p>
      </dgm:t>
    </dgm:pt>
    <dgm:pt modelId="{9D57528B-C0C7-43DD-AA8E-EFE8117FDB9B}" type="sibTrans" cxnId="{D370215A-DCF3-4B5E-BADA-298105231652}">
      <dgm:prSet/>
      <dgm:spPr/>
      <dgm:t>
        <a:bodyPr/>
        <a:lstStyle/>
        <a:p>
          <a:endParaRPr lang="en-US"/>
        </a:p>
      </dgm:t>
    </dgm:pt>
    <dgm:pt modelId="{90C9FAC3-5AF6-4D4A-9E1D-A8DA23C07F11}">
      <dgm:prSet/>
      <dgm:spPr/>
      <dgm:t>
        <a:bodyPr/>
        <a:lstStyle/>
        <a:p>
          <a:pPr>
            <a:defRPr b="1"/>
          </a:pPr>
          <a:r>
            <a:rPr lang="en-US"/>
            <a:t>7 Dec. 2021</a:t>
          </a:r>
        </a:p>
      </dgm:t>
    </dgm:pt>
    <dgm:pt modelId="{BD41226A-9195-41C3-A9B9-329B5868C302}" type="parTrans" cxnId="{B0AF9B68-1CB6-44CE-911B-5A406C97B452}">
      <dgm:prSet/>
      <dgm:spPr/>
      <dgm:t>
        <a:bodyPr/>
        <a:lstStyle/>
        <a:p>
          <a:endParaRPr lang="en-US"/>
        </a:p>
      </dgm:t>
    </dgm:pt>
    <dgm:pt modelId="{6A8167A4-982E-4BE9-A684-FC9FD0A48C7A}" type="sibTrans" cxnId="{B0AF9B68-1CB6-44CE-911B-5A406C97B452}">
      <dgm:prSet/>
      <dgm:spPr/>
      <dgm:t>
        <a:bodyPr/>
        <a:lstStyle/>
        <a:p>
          <a:endParaRPr lang="en-US"/>
        </a:p>
      </dgm:t>
    </dgm:pt>
    <dgm:pt modelId="{369916B9-8F19-40D3-8808-9959B0544E01}">
      <dgm:prSet custT="1"/>
      <dgm:spPr/>
      <dgm:t>
        <a:bodyPr/>
        <a:lstStyle/>
        <a:p>
          <a:r>
            <a:rPr lang="en-US" sz="1200"/>
            <a:t>To Be Confirmed</a:t>
          </a:r>
        </a:p>
      </dgm:t>
    </dgm:pt>
    <dgm:pt modelId="{A65B3B6D-667E-4DB4-8332-6305EA11AE37}" type="parTrans" cxnId="{DC929A62-3600-44F0-992C-76283AED387A}">
      <dgm:prSet/>
      <dgm:spPr/>
      <dgm:t>
        <a:bodyPr/>
        <a:lstStyle/>
        <a:p>
          <a:endParaRPr lang="en-US"/>
        </a:p>
      </dgm:t>
    </dgm:pt>
    <dgm:pt modelId="{3FFCC527-4F7F-4B00-B49E-6A3A10B3050E}" type="sibTrans" cxnId="{DC929A62-3600-44F0-992C-76283AED387A}">
      <dgm:prSet/>
      <dgm:spPr/>
      <dgm:t>
        <a:bodyPr/>
        <a:lstStyle/>
        <a:p>
          <a:endParaRPr lang="en-US"/>
        </a:p>
      </dgm:t>
    </dgm:pt>
    <dgm:pt modelId="{04EC6032-40D0-4DF9-8FCB-8AED999552CF}">
      <dgm:prSet/>
      <dgm:spPr/>
      <dgm:t>
        <a:bodyPr/>
        <a:lstStyle/>
        <a:p>
          <a:pPr>
            <a:defRPr b="1"/>
          </a:pPr>
          <a:r>
            <a:rPr lang="en-US"/>
            <a:t>8 Feb. 2022</a:t>
          </a:r>
        </a:p>
      </dgm:t>
    </dgm:pt>
    <dgm:pt modelId="{EBCE3D24-3CA8-4825-A041-3778BE0DF12D}" type="parTrans" cxnId="{8CD85BA5-01C0-4E7D-9FD2-F756AFE6801E}">
      <dgm:prSet/>
      <dgm:spPr/>
      <dgm:t>
        <a:bodyPr/>
        <a:lstStyle/>
        <a:p>
          <a:endParaRPr lang="en-US"/>
        </a:p>
      </dgm:t>
    </dgm:pt>
    <dgm:pt modelId="{4C24BB0C-15DA-45A0-95E5-6F69A9D22F54}" type="sibTrans" cxnId="{8CD85BA5-01C0-4E7D-9FD2-F756AFE6801E}">
      <dgm:prSet/>
      <dgm:spPr/>
      <dgm:t>
        <a:bodyPr/>
        <a:lstStyle/>
        <a:p>
          <a:endParaRPr lang="en-US"/>
        </a:p>
      </dgm:t>
    </dgm:pt>
    <dgm:pt modelId="{131D6FF4-BBF4-4DDE-A841-F23E7DE4B867}">
      <dgm:prSet custT="1"/>
      <dgm:spPr/>
      <dgm:t>
        <a:bodyPr/>
        <a:lstStyle/>
        <a:p>
          <a:r>
            <a:rPr lang="en-US" sz="1200" dirty="0"/>
            <a:t>Lessons Learned Roundtable / Road map engagement session</a:t>
          </a:r>
        </a:p>
      </dgm:t>
    </dgm:pt>
    <dgm:pt modelId="{CB6610D7-DB81-412D-92C6-B6C01108FDE3}" type="parTrans" cxnId="{34224180-D167-45B9-A590-890A1A6A1DDE}">
      <dgm:prSet/>
      <dgm:spPr/>
      <dgm:t>
        <a:bodyPr/>
        <a:lstStyle/>
        <a:p>
          <a:endParaRPr lang="en-US"/>
        </a:p>
      </dgm:t>
    </dgm:pt>
    <dgm:pt modelId="{B641EA6B-E57D-4878-AF19-6BE1151D13B1}" type="sibTrans" cxnId="{34224180-D167-45B9-A590-890A1A6A1DDE}">
      <dgm:prSet/>
      <dgm:spPr/>
      <dgm:t>
        <a:bodyPr/>
        <a:lstStyle/>
        <a:p>
          <a:endParaRPr lang="en-US"/>
        </a:p>
      </dgm:t>
    </dgm:pt>
    <dgm:pt modelId="{649AD015-E671-440A-8915-73AD27DC359A}">
      <dgm:prSet/>
      <dgm:spPr/>
      <dgm:t>
        <a:bodyPr/>
        <a:lstStyle/>
        <a:p>
          <a:pPr>
            <a:defRPr b="1"/>
          </a:pPr>
          <a:r>
            <a:rPr lang="en-US"/>
            <a:t>8 Mar. 2022</a:t>
          </a:r>
        </a:p>
      </dgm:t>
    </dgm:pt>
    <dgm:pt modelId="{3ED91D75-99CB-4093-B34C-61DAEFE3B9D0}" type="parTrans" cxnId="{56D7CF26-6F27-4C05-B9FA-0AD6581B9CD1}">
      <dgm:prSet/>
      <dgm:spPr/>
      <dgm:t>
        <a:bodyPr/>
        <a:lstStyle/>
        <a:p>
          <a:endParaRPr lang="en-US"/>
        </a:p>
      </dgm:t>
    </dgm:pt>
    <dgm:pt modelId="{7FBE009B-87FD-4634-BB5E-F0A7F44D5EF8}" type="sibTrans" cxnId="{56D7CF26-6F27-4C05-B9FA-0AD6581B9CD1}">
      <dgm:prSet/>
      <dgm:spPr/>
      <dgm:t>
        <a:bodyPr/>
        <a:lstStyle/>
        <a:p>
          <a:endParaRPr lang="en-US"/>
        </a:p>
      </dgm:t>
    </dgm:pt>
    <dgm:pt modelId="{BE34B92E-1B05-4D7F-91D7-C2BD92046747}">
      <dgm:prSet custT="1"/>
      <dgm:spPr/>
      <dgm:t>
        <a:bodyPr/>
        <a:lstStyle/>
        <a:p>
          <a:r>
            <a:rPr lang="en-US" sz="1200"/>
            <a:t>Sharing project results and transition to post-project implementation</a:t>
          </a:r>
        </a:p>
      </dgm:t>
    </dgm:pt>
    <dgm:pt modelId="{D109B58B-16D5-4FD0-B4E8-BD847A4B4838}" type="parTrans" cxnId="{39CFBE8F-89AB-4CDA-83BC-02AE62DE12A1}">
      <dgm:prSet/>
      <dgm:spPr/>
      <dgm:t>
        <a:bodyPr/>
        <a:lstStyle/>
        <a:p>
          <a:endParaRPr lang="en-US"/>
        </a:p>
      </dgm:t>
    </dgm:pt>
    <dgm:pt modelId="{44870DCE-7135-4FF0-9E8E-6A6EC17C9008}" type="sibTrans" cxnId="{39CFBE8F-89AB-4CDA-83BC-02AE62DE12A1}">
      <dgm:prSet/>
      <dgm:spPr/>
      <dgm:t>
        <a:bodyPr/>
        <a:lstStyle/>
        <a:p>
          <a:endParaRPr lang="en-US"/>
        </a:p>
      </dgm:t>
    </dgm:pt>
    <dgm:pt modelId="{6475E64D-62E9-4548-8087-44741AB1F77D}" type="pres">
      <dgm:prSet presAssocID="{0D477522-B991-468F-ABD6-43F2F11C4CE5}" presName="root" presStyleCnt="0">
        <dgm:presLayoutVars>
          <dgm:chMax/>
          <dgm:chPref/>
          <dgm:animLvl val="lvl"/>
        </dgm:presLayoutVars>
      </dgm:prSet>
      <dgm:spPr/>
    </dgm:pt>
    <dgm:pt modelId="{0A010415-DFBD-4F49-898E-257177C53798}" type="pres">
      <dgm:prSet presAssocID="{0D477522-B991-468F-ABD6-43F2F11C4CE5}" presName="divider" presStyleLbl="node1" presStyleIdx="0" presStyleCnt="1"/>
      <dgm:spPr/>
    </dgm:pt>
    <dgm:pt modelId="{A4D7B042-FE3A-44EA-AA86-8B445EFE6BB7}" type="pres">
      <dgm:prSet presAssocID="{0D477522-B991-468F-ABD6-43F2F11C4CE5}" presName="nodes" presStyleCnt="0">
        <dgm:presLayoutVars>
          <dgm:chMax/>
          <dgm:chPref/>
          <dgm:animLvl val="lvl"/>
        </dgm:presLayoutVars>
      </dgm:prSet>
      <dgm:spPr/>
    </dgm:pt>
    <dgm:pt modelId="{199E644C-36E3-42FD-8391-4953A007CFB5}" type="pres">
      <dgm:prSet presAssocID="{4DF8EFA1-93A3-4B17-9334-D045202D11B5}" presName="composite" presStyleCnt="0"/>
      <dgm:spPr/>
    </dgm:pt>
    <dgm:pt modelId="{A12B6291-C812-4EC4-A860-3646D042EF30}" type="pres">
      <dgm:prSet presAssocID="{4DF8EFA1-93A3-4B17-9334-D045202D11B5}" presName="L1TextContainer" presStyleLbl="revTx" presStyleIdx="0" presStyleCnt="8">
        <dgm:presLayoutVars>
          <dgm:chMax val="1"/>
          <dgm:chPref val="1"/>
          <dgm:bulletEnabled val="1"/>
        </dgm:presLayoutVars>
      </dgm:prSet>
      <dgm:spPr/>
    </dgm:pt>
    <dgm:pt modelId="{394B1B92-C7A7-4E61-8E8F-26FE7CFD26DF}" type="pres">
      <dgm:prSet presAssocID="{4DF8EFA1-93A3-4B17-9334-D045202D11B5}" presName="L2TextContainerWrapper" presStyleCnt="0">
        <dgm:presLayoutVars>
          <dgm:chMax val="0"/>
          <dgm:chPref val="0"/>
          <dgm:bulletEnabled val="1"/>
        </dgm:presLayoutVars>
      </dgm:prSet>
      <dgm:spPr/>
    </dgm:pt>
    <dgm:pt modelId="{A15C5EAA-B438-4AB9-9199-31C5C4275838}" type="pres">
      <dgm:prSet presAssocID="{4DF8EFA1-93A3-4B17-9334-D045202D11B5}" presName="L2TextContainer" presStyleLbl="bgAccFollowNode1" presStyleIdx="0" presStyleCnt="8" custLinFactNeighborX="4550" custLinFactNeighborY="1229"/>
      <dgm:spPr/>
    </dgm:pt>
    <dgm:pt modelId="{E1B36095-7751-4CD4-A3AD-77B4011E8679}" type="pres">
      <dgm:prSet presAssocID="{4DF8EFA1-93A3-4B17-9334-D045202D11B5}" presName="FlexibleEmptyPlaceHolder" presStyleCnt="0"/>
      <dgm:spPr/>
    </dgm:pt>
    <dgm:pt modelId="{3978CA76-3E4E-419E-81EA-78D4B2B8E356}" type="pres">
      <dgm:prSet presAssocID="{4DF8EFA1-93A3-4B17-9334-D045202D11B5}" presName="ConnectLine" presStyleLbl="alignNode1" presStyleIdx="0" presStyleCnt="8"/>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9D7B2309-9222-4649-97EA-218A4026EA67}" type="pres">
      <dgm:prSet presAssocID="{4DF8EFA1-93A3-4B17-9334-D045202D11B5}" presName="ConnectorPoint" presStyleLbl="fgAcc1" presStyleIdx="0" presStyleCnt="8"/>
      <dgm:spPr>
        <a:solidFill>
          <a:schemeClr val="lt1">
            <a:alpha val="90000"/>
            <a:hueOff val="0"/>
            <a:satOff val="0"/>
            <a:lumOff val="0"/>
            <a:alphaOff val="0"/>
          </a:schemeClr>
        </a:solidFill>
        <a:ln w="12700" cap="flat" cmpd="sng" algn="ctr">
          <a:noFill/>
          <a:prstDash val="solid"/>
        </a:ln>
        <a:effectLst/>
      </dgm:spPr>
    </dgm:pt>
    <dgm:pt modelId="{9F54E55C-D582-42FC-B2C9-310B15915C54}" type="pres">
      <dgm:prSet presAssocID="{4DF8EFA1-93A3-4B17-9334-D045202D11B5}" presName="EmptyPlaceHolder" presStyleCnt="0"/>
      <dgm:spPr/>
    </dgm:pt>
    <dgm:pt modelId="{9202DF23-AEE9-44EF-B869-7DB64A1ED399}" type="pres">
      <dgm:prSet presAssocID="{C25160FF-FC39-48FA-86FE-940950D5E8DA}" presName="spaceBetweenRectangles" presStyleCnt="0"/>
      <dgm:spPr/>
    </dgm:pt>
    <dgm:pt modelId="{EB26E0B9-E429-432C-BEBA-FA66530A1C56}" type="pres">
      <dgm:prSet presAssocID="{DDB7207A-DAC8-45DF-B94C-0AB54F56845E}" presName="composite" presStyleCnt="0"/>
      <dgm:spPr/>
    </dgm:pt>
    <dgm:pt modelId="{493DDD3D-4B24-45A2-9097-64630CC52A0B}" type="pres">
      <dgm:prSet presAssocID="{DDB7207A-DAC8-45DF-B94C-0AB54F56845E}" presName="L1TextContainer" presStyleLbl="revTx" presStyleIdx="1" presStyleCnt="8">
        <dgm:presLayoutVars>
          <dgm:chMax val="1"/>
          <dgm:chPref val="1"/>
          <dgm:bulletEnabled val="1"/>
        </dgm:presLayoutVars>
      </dgm:prSet>
      <dgm:spPr/>
    </dgm:pt>
    <dgm:pt modelId="{48D30222-3FBC-407B-9778-BBF8E66F2B99}" type="pres">
      <dgm:prSet presAssocID="{DDB7207A-DAC8-45DF-B94C-0AB54F56845E}" presName="L2TextContainerWrapper" presStyleCnt="0">
        <dgm:presLayoutVars>
          <dgm:chMax val="0"/>
          <dgm:chPref val="0"/>
          <dgm:bulletEnabled val="1"/>
        </dgm:presLayoutVars>
      </dgm:prSet>
      <dgm:spPr/>
    </dgm:pt>
    <dgm:pt modelId="{18F7144A-6F4B-4B00-93ED-EF94B580767F}" type="pres">
      <dgm:prSet presAssocID="{DDB7207A-DAC8-45DF-B94C-0AB54F56845E}" presName="L2TextContainer" presStyleLbl="bgAccFollowNode1" presStyleIdx="1" presStyleCnt="8" custScaleX="133404"/>
      <dgm:spPr/>
    </dgm:pt>
    <dgm:pt modelId="{A0C7E75D-A4EF-4E47-8094-7CE4442F2BBD}" type="pres">
      <dgm:prSet presAssocID="{DDB7207A-DAC8-45DF-B94C-0AB54F56845E}" presName="FlexibleEmptyPlaceHolder" presStyleCnt="0"/>
      <dgm:spPr/>
    </dgm:pt>
    <dgm:pt modelId="{24CD313B-7760-42B5-A5CB-4BA4B9AB5D6D}" type="pres">
      <dgm:prSet presAssocID="{DDB7207A-DAC8-45DF-B94C-0AB54F56845E}" presName="ConnectLine" presStyleLbl="alignNode1" presStyleIdx="1" presStyleCnt="8" custFlipHor="1" custSzX="836990" custScaleY="123718" custLinFactX="-861079" custLinFactNeighborX="-900000" custLinFactNeighborY="894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21BC10D3-F176-4EBD-B7A5-44F9E1787A75}" type="pres">
      <dgm:prSet presAssocID="{DDB7207A-DAC8-45DF-B94C-0AB54F56845E}" presName="ConnectorPoint" presStyleLbl="fgAcc1" presStyleIdx="1" presStyleCnt="8" custLinFactX="-60370" custLinFactNeighborX="-100000"/>
      <dgm:spPr>
        <a:solidFill>
          <a:schemeClr val="lt1">
            <a:alpha val="90000"/>
            <a:hueOff val="0"/>
            <a:satOff val="0"/>
            <a:lumOff val="0"/>
            <a:alphaOff val="0"/>
          </a:schemeClr>
        </a:solidFill>
        <a:ln w="12700" cap="flat" cmpd="sng" algn="ctr">
          <a:noFill/>
          <a:prstDash val="solid"/>
        </a:ln>
        <a:effectLst/>
      </dgm:spPr>
    </dgm:pt>
    <dgm:pt modelId="{BDB29BDA-92A1-4117-99BD-0B618F0160B4}" type="pres">
      <dgm:prSet presAssocID="{DDB7207A-DAC8-45DF-B94C-0AB54F56845E}" presName="EmptyPlaceHolder" presStyleCnt="0"/>
      <dgm:spPr/>
    </dgm:pt>
    <dgm:pt modelId="{4A6E89ED-AEF8-4D21-81C8-EDA951135256}" type="pres">
      <dgm:prSet presAssocID="{373A5B58-E974-4A9F-96DB-7A518BB1F1F0}" presName="spaceBetweenRectangles" presStyleCnt="0"/>
      <dgm:spPr/>
    </dgm:pt>
    <dgm:pt modelId="{E0434B4C-18E3-4B50-9909-EFE47E4F7847}" type="pres">
      <dgm:prSet presAssocID="{A513A213-52C8-4887-8145-1661BD448D1C}" presName="composite" presStyleCnt="0"/>
      <dgm:spPr/>
    </dgm:pt>
    <dgm:pt modelId="{52ADE82C-CFE6-4D65-9B95-DF7E4590B222}" type="pres">
      <dgm:prSet presAssocID="{A513A213-52C8-4887-8145-1661BD448D1C}" presName="L1TextContainer" presStyleLbl="revTx" presStyleIdx="2" presStyleCnt="8">
        <dgm:presLayoutVars>
          <dgm:chMax val="1"/>
          <dgm:chPref val="1"/>
          <dgm:bulletEnabled val="1"/>
        </dgm:presLayoutVars>
      </dgm:prSet>
      <dgm:spPr/>
    </dgm:pt>
    <dgm:pt modelId="{D33F537E-2A6D-4D00-A9D2-785A83505B17}" type="pres">
      <dgm:prSet presAssocID="{A513A213-52C8-4887-8145-1661BD448D1C}" presName="L2TextContainerWrapper" presStyleCnt="0">
        <dgm:presLayoutVars>
          <dgm:chMax val="0"/>
          <dgm:chPref val="0"/>
          <dgm:bulletEnabled val="1"/>
        </dgm:presLayoutVars>
      </dgm:prSet>
      <dgm:spPr/>
    </dgm:pt>
    <dgm:pt modelId="{310F3391-0F59-46CC-AA78-830E45980EAF}" type="pres">
      <dgm:prSet presAssocID="{A513A213-52C8-4887-8145-1661BD448D1C}" presName="L2TextContainer" presStyleLbl="bgAccFollowNode1" presStyleIdx="2" presStyleCnt="8" custScaleX="110664"/>
      <dgm:spPr/>
    </dgm:pt>
    <dgm:pt modelId="{8D179E9F-150A-40A3-9E77-427F7A122259}" type="pres">
      <dgm:prSet presAssocID="{A513A213-52C8-4887-8145-1661BD448D1C}" presName="FlexibleEmptyPlaceHolder" presStyleCnt="0"/>
      <dgm:spPr/>
    </dgm:pt>
    <dgm:pt modelId="{41F55590-97AD-41AC-96D7-8C8A9A8B0CC7}" type="pres">
      <dgm:prSet presAssocID="{A513A213-52C8-4887-8145-1661BD448D1C}" presName="ConnectLine" presStyleLbl="alignNode1" presStyleIdx="2" presStyleCnt="8"/>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624AFBA9-C822-41FA-AC38-0E42AAD4DC03}" type="pres">
      <dgm:prSet presAssocID="{A513A213-52C8-4887-8145-1661BD448D1C}" presName="ConnectorPoint" presStyleLbl="fgAcc1" presStyleIdx="2" presStyleCnt="8"/>
      <dgm:spPr>
        <a:solidFill>
          <a:schemeClr val="lt1">
            <a:alpha val="90000"/>
            <a:hueOff val="0"/>
            <a:satOff val="0"/>
            <a:lumOff val="0"/>
            <a:alphaOff val="0"/>
          </a:schemeClr>
        </a:solidFill>
        <a:ln w="12700" cap="flat" cmpd="sng" algn="ctr">
          <a:noFill/>
          <a:prstDash val="solid"/>
        </a:ln>
        <a:effectLst/>
      </dgm:spPr>
    </dgm:pt>
    <dgm:pt modelId="{8939FBA3-B6CB-4246-A37B-770FB1C5112B}" type="pres">
      <dgm:prSet presAssocID="{A513A213-52C8-4887-8145-1661BD448D1C}" presName="EmptyPlaceHolder" presStyleCnt="0"/>
      <dgm:spPr/>
    </dgm:pt>
    <dgm:pt modelId="{18465486-9920-4AF9-A4F9-6D962671B35C}" type="pres">
      <dgm:prSet presAssocID="{4E13D1FD-502E-41D3-BA43-1808F261ACC8}" presName="spaceBetweenRectangles" presStyleCnt="0"/>
      <dgm:spPr/>
    </dgm:pt>
    <dgm:pt modelId="{2983A09B-BB8C-4FC3-9BD0-1BBAF0448B24}" type="pres">
      <dgm:prSet presAssocID="{71D8B147-8718-4CB5-A78D-09ADFDB46993}" presName="composite" presStyleCnt="0"/>
      <dgm:spPr/>
    </dgm:pt>
    <dgm:pt modelId="{36910D2D-0CAA-46AD-BCDA-B6B6D4F3E23B}" type="pres">
      <dgm:prSet presAssocID="{71D8B147-8718-4CB5-A78D-09ADFDB46993}" presName="L1TextContainer" presStyleLbl="revTx" presStyleIdx="3" presStyleCnt="8">
        <dgm:presLayoutVars>
          <dgm:chMax val="1"/>
          <dgm:chPref val="1"/>
          <dgm:bulletEnabled val="1"/>
        </dgm:presLayoutVars>
      </dgm:prSet>
      <dgm:spPr/>
    </dgm:pt>
    <dgm:pt modelId="{5CC84FEA-759C-4749-B203-275A3B7912B5}" type="pres">
      <dgm:prSet presAssocID="{71D8B147-8718-4CB5-A78D-09ADFDB46993}" presName="L2TextContainerWrapper" presStyleCnt="0">
        <dgm:presLayoutVars>
          <dgm:chMax val="0"/>
          <dgm:chPref val="0"/>
          <dgm:bulletEnabled val="1"/>
        </dgm:presLayoutVars>
      </dgm:prSet>
      <dgm:spPr/>
    </dgm:pt>
    <dgm:pt modelId="{AA9BD3EA-599A-4AE0-9F93-1D98C0A69942}" type="pres">
      <dgm:prSet presAssocID="{71D8B147-8718-4CB5-A78D-09ADFDB46993}" presName="L2TextContainer" presStyleLbl="bgAccFollowNode1" presStyleIdx="3" presStyleCnt="8"/>
      <dgm:spPr/>
    </dgm:pt>
    <dgm:pt modelId="{D2C5DA62-5C80-4AE9-A399-6B50A630C31B}" type="pres">
      <dgm:prSet presAssocID="{71D8B147-8718-4CB5-A78D-09ADFDB46993}" presName="FlexibleEmptyPlaceHolder" presStyleCnt="0"/>
      <dgm:spPr/>
    </dgm:pt>
    <dgm:pt modelId="{085FF022-FC2D-448D-B9E5-851B1E458B5C}" type="pres">
      <dgm:prSet presAssocID="{71D8B147-8718-4CB5-A78D-09ADFDB46993}" presName="ConnectLine" presStyleLbl="alignNode1" presStyleIdx="3" presStyleCnt="8"/>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EA03AA66-452C-4AEB-953A-80D68FA28048}" type="pres">
      <dgm:prSet presAssocID="{71D8B147-8718-4CB5-A78D-09ADFDB46993}" presName="ConnectorPoint" presStyleLbl="fgAcc1" presStyleIdx="3" presStyleCnt="8"/>
      <dgm:spPr>
        <a:solidFill>
          <a:schemeClr val="lt1">
            <a:alpha val="90000"/>
            <a:hueOff val="0"/>
            <a:satOff val="0"/>
            <a:lumOff val="0"/>
            <a:alphaOff val="0"/>
          </a:schemeClr>
        </a:solidFill>
        <a:ln w="12700" cap="flat" cmpd="sng" algn="ctr">
          <a:noFill/>
          <a:prstDash val="solid"/>
        </a:ln>
        <a:effectLst/>
      </dgm:spPr>
    </dgm:pt>
    <dgm:pt modelId="{0CFC6C7C-C619-47F6-A9E6-370D7F329556}" type="pres">
      <dgm:prSet presAssocID="{71D8B147-8718-4CB5-A78D-09ADFDB46993}" presName="EmptyPlaceHolder" presStyleCnt="0"/>
      <dgm:spPr/>
    </dgm:pt>
    <dgm:pt modelId="{95476E28-038B-443D-AC60-1D09C508349F}" type="pres">
      <dgm:prSet presAssocID="{76094CCA-411A-4C8A-A634-CC0B4A303054}" presName="spaceBetweenRectangles" presStyleCnt="0"/>
      <dgm:spPr/>
    </dgm:pt>
    <dgm:pt modelId="{1E5F9AA4-9B0A-4383-BC2C-371C1EBB105A}" type="pres">
      <dgm:prSet presAssocID="{68259E07-DBA5-45D6-8945-17EFBCB44ECC}" presName="composite" presStyleCnt="0"/>
      <dgm:spPr/>
    </dgm:pt>
    <dgm:pt modelId="{789DD40B-CB22-48DA-87AA-771F4A7C3411}" type="pres">
      <dgm:prSet presAssocID="{68259E07-DBA5-45D6-8945-17EFBCB44ECC}" presName="L1TextContainer" presStyleLbl="revTx" presStyleIdx="4" presStyleCnt="8">
        <dgm:presLayoutVars>
          <dgm:chMax val="1"/>
          <dgm:chPref val="1"/>
          <dgm:bulletEnabled val="1"/>
        </dgm:presLayoutVars>
      </dgm:prSet>
      <dgm:spPr/>
    </dgm:pt>
    <dgm:pt modelId="{96DEAA81-52F9-442D-9EC0-219AF5F3F6F5}" type="pres">
      <dgm:prSet presAssocID="{68259E07-DBA5-45D6-8945-17EFBCB44ECC}" presName="L2TextContainerWrapper" presStyleCnt="0">
        <dgm:presLayoutVars>
          <dgm:chMax val="0"/>
          <dgm:chPref val="0"/>
          <dgm:bulletEnabled val="1"/>
        </dgm:presLayoutVars>
      </dgm:prSet>
      <dgm:spPr/>
    </dgm:pt>
    <dgm:pt modelId="{25676E1E-887C-4650-BC3A-4CB35502BAED}" type="pres">
      <dgm:prSet presAssocID="{68259E07-DBA5-45D6-8945-17EFBCB44ECC}" presName="L2TextContainer" presStyleLbl="bgAccFollowNode1" presStyleIdx="4" presStyleCnt="8"/>
      <dgm:spPr/>
    </dgm:pt>
    <dgm:pt modelId="{EDB88B6D-D981-4856-B900-9FC79CB28E2D}" type="pres">
      <dgm:prSet presAssocID="{68259E07-DBA5-45D6-8945-17EFBCB44ECC}" presName="FlexibleEmptyPlaceHolder" presStyleCnt="0"/>
      <dgm:spPr/>
    </dgm:pt>
    <dgm:pt modelId="{ED67A19F-3CF6-4BF5-AA20-923BBA239AE8}" type="pres">
      <dgm:prSet presAssocID="{68259E07-DBA5-45D6-8945-17EFBCB44ECC}" presName="ConnectLine" presStyleLbl="alignNode1" presStyleIdx="4" presStyleCnt="8"/>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55351E2F-7DA5-47EE-A869-329E3C5FD2D1}" type="pres">
      <dgm:prSet presAssocID="{68259E07-DBA5-45D6-8945-17EFBCB44ECC}" presName="ConnectorPoint" presStyleLbl="fgAcc1" presStyleIdx="4" presStyleCnt="8"/>
      <dgm:spPr>
        <a:solidFill>
          <a:schemeClr val="lt1">
            <a:alpha val="90000"/>
            <a:hueOff val="0"/>
            <a:satOff val="0"/>
            <a:lumOff val="0"/>
            <a:alphaOff val="0"/>
          </a:schemeClr>
        </a:solidFill>
        <a:ln w="12700" cap="flat" cmpd="sng" algn="ctr">
          <a:noFill/>
          <a:prstDash val="solid"/>
        </a:ln>
        <a:effectLst/>
      </dgm:spPr>
    </dgm:pt>
    <dgm:pt modelId="{75E64F86-D3FD-4149-A851-D99C74CAD57D}" type="pres">
      <dgm:prSet presAssocID="{68259E07-DBA5-45D6-8945-17EFBCB44ECC}" presName="EmptyPlaceHolder" presStyleCnt="0"/>
      <dgm:spPr/>
    </dgm:pt>
    <dgm:pt modelId="{C6B2DFC6-7F3C-4D26-8396-4EA2194C3B48}" type="pres">
      <dgm:prSet presAssocID="{EEAA37B2-6376-4AED-8255-53799530DAEC}" presName="spaceBetweenRectangles" presStyleCnt="0"/>
      <dgm:spPr/>
    </dgm:pt>
    <dgm:pt modelId="{E18BC06E-27A6-4B93-A90F-E9B7BB8AAFEF}" type="pres">
      <dgm:prSet presAssocID="{90C9FAC3-5AF6-4D4A-9E1D-A8DA23C07F11}" presName="composite" presStyleCnt="0"/>
      <dgm:spPr/>
    </dgm:pt>
    <dgm:pt modelId="{7CD0D751-FD97-46C9-AF2D-10B4E7014928}" type="pres">
      <dgm:prSet presAssocID="{90C9FAC3-5AF6-4D4A-9E1D-A8DA23C07F11}" presName="L1TextContainer" presStyleLbl="revTx" presStyleIdx="5" presStyleCnt="8">
        <dgm:presLayoutVars>
          <dgm:chMax val="1"/>
          <dgm:chPref val="1"/>
          <dgm:bulletEnabled val="1"/>
        </dgm:presLayoutVars>
      </dgm:prSet>
      <dgm:spPr/>
    </dgm:pt>
    <dgm:pt modelId="{F0C54F4B-8682-4957-B412-EA7EAC4F32DA}" type="pres">
      <dgm:prSet presAssocID="{90C9FAC3-5AF6-4D4A-9E1D-A8DA23C07F11}" presName="L2TextContainerWrapper" presStyleCnt="0">
        <dgm:presLayoutVars>
          <dgm:chMax val="0"/>
          <dgm:chPref val="0"/>
          <dgm:bulletEnabled val="1"/>
        </dgm:presLayoutVars>
      </dgm:prSet>
      <dgm:spPr/>
    </dgm:pt>
    <dgm:pt modelId="{859FB001-2F3D-4441-B410-1C3913B2DCCC}" type="pres">
      <dgm:prSet presAssocID="{90C9FAC3-5AF6-4D4A-9E1D-A8DA23C07F11}" presName="L2TextContainer" presStyleLbl="bgAccFollowNode1" presStyleIdx="5" presStyleCnt="8"/>
      <dgm:spPr/>
    </dgm:pt>
    <dgm:pt modelId="{2C52D21C-36DB-4F6A-8DD2-C9F5159895CF}" type="pres">
      <dgm:prSet presAssocID="{90C9FAC3-5AF6-4D4A-9E1D-A8DA23C07F11}" presName="FlexibleEmptyPlaceHolder" presStyleCnt="0"/>
      <dgm:spPr/>
    </dgm:pt>
    <dgm:pt modelId="{4785F16F-20FA-4728-BC01-18FF0F6C501F}" type="pres">
      <dgm:prSet presAssocID="{90C9FAC3-5AF6-4D4A-9E1D-A8DA23C07F11}" presName="ConnectLine" presStyleLbl="alignNode1" presStyleIdx="5" presStyleCnt="8"/>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7DF5D5A1-A519-43BC-A60B-A58AAB9650E5}" type="pres">
      <dgm:prSet presAssocID="{90C9FAC3-5AF6-4D4A-9E1D-A8DA23C07F11}" presName="ConnectorPoint" presStyleLbl="fgAcc1" presStyleIdx="5" presStyleCnt="8"/>
      <dgm:spPr>
        <a:solidFill>
          <a:schemeClr val="lt1">
            <a:alpha val="90000"/>
            <a:hueOff val="0"/>
            <a:satOff val="0"/>
            <a:lumOff val="0"/>
            <a:alphaOff val="0"/>
          </a:schemeClr>
        </a:solidFill>
        <a:ln w="12700" cap="flat" cmpd="sng" algn="ctr">
          <a:noFill/>
          <a:prstDash val="solid"/>
        </a:ln>
        <a:effectLst/>
      </dgm:spPr>
    </dgm:pt>
    <dgm:pt modelId="{C51EFF6F-A7E2-40AC-B338-C08B3A2499E7}" type="pres">
      <dgm:prSet presAssocID="{90C9FAC3-5AF6-4D4A-9E1D-A8DA23C07F11}" presName="EmptyPlaceHolder" presStyleCnt="0"/>
      <dgm:spPr/>
    </dgm:pt>
    <dgm:pt modelId="{FB4FDF31-1A76-4863-BBB3-B7A50083476F}" type="pres">
      <dgm:prSet presAssocID="{6A8167A4-982E-4BE9-A684-FC9FD0A48C7A}" presName="spaceBetweenRectangles" presStyleCnt="0"/>
      <dgm:spPr/>
    </dgm:pt>
    <dgm:pt modelId="{D50F269F-9A14-4FDB-9DDE-5BBB02233614}" type="pres">
      <dgm:prSet presAssocID="{04EC6032-40D0-4DF9-8FCB-8AED999552CF}" presName="composite" presStyleCnt="0"/>
      <dgm:spPr/>
    </dgm:pt>
    <dgm:pt modelId="{0F74235F-B27D-4FDB-B709-66ADA2CDB0A5}" type="pres">
      <dgm:prSet presAssocID="{04EC6032-40D0-4DF9-8FCB-8AED999552CF}" presName="L1TextContainer" presStyleLbl="revTx" presStyleIdx="6" presStyleCnt="8">
        <dgm:presLayoutVars>
          <dgm:chMax val="1"/>
          <dgm:chPref val="1"/>
          <dgm:bulletEnabled val="1"/>
        </dgm:presLayoutVars>
      </dgm:prSet>
      <dgm:spPr/>
    </dgm:pt>
    <dgm:pt modelId="{6CB7C100-D50C-492B-850E-AA9005E31D36}" type="pres">
      <dgm:prSet presAssocID="{04EC6032-40D0-4DF9-8FCB-8AED999552CF}" presName="L2TextContainerWrapper" presStyleCnt="0">
        <dgm:presLayoutVars>
          <dgm:chMax val="0"/>
          <dgm:chPref val="0"/>
          <dgm:bulletEnabled val="1"/>
        </dgm:presLayoutVars>
      </dgm:prSet>
      <dgm:spPr/>
    </dgm:pt>
    <dgm:pt modelId="{E665093C-8A50-427B-9609-83C792B7833C}" type="pres">
      <dgm:prSet presAssocID="{04EC6032-40D0-4DF9-8FCB-8AED999552CF}" presName="L2TextContainer" presStyleLbl="bgAccFollowNode1" presStyleIdx="6" presStyleCnt="8"/>
      <dgm:spPr/>
    </dgm:pt>
    <dgm:pt modelId="{653EA092-C417-44BD-A382-F20418693726}" type="pres">
      <dgm:prSet presAssocID="{04EC6032-40D0-4DF9-8FCB-8AED999552CF}" presName="FlexibleEmptyPlaceHolder" presStyleCnt="0"/>
      <dgm:spPr/>
    </dgm:pt>
    <dgm:pt modelId="{A30598F8-48FF-468D-A570-D2C0D486F26A}" type="pres">
      <dgm:prSet presAssocID="{04EC6032-40D0-4DF9-8FCB-8AED999552CF}" presName="ConnectLine" presStyleLbl="alignNode1" presStyleIdx="6" presStyleCnt="8"/>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18E8571F-74A8-4454-9945-F19EE723D5ED}" type="pres">
      <dgm:prSet presAssocID="{04EC6032-40D0-4DF9-8FCB-8AED999552CF}" presName="ConnectorPoint" presStyleLbl="fgAcc1" presStyleIdx="6" presStyleCnt="8"/>
      <dgm:spPr>
        <a:solidFill>
          <a:schemeClr val="lt1">
            <a:alpha val="90000"/>
            <a:hueOff val="0"/>
            <a:satOff val="0"/>
            <a:lumOff val="0"/>
            <a:alphaOff val="0"/>
          </a:schemeClr>
        </a:solidFill>
        <a:ln w="12700" cap="flat" cmpd="sng" algn="ctr">
          <a:noFill/>
          <a:prstDash val="solid"/>
        </a:ln>
        <a:effectLst/>
      </dgm:spPr>
    </dgm:pt>
    <dgm:pt modelId="{5DCEBCDC-6596-4FD8-8E47-BC861CEE7509}" type="pres">
      <dgm:prSet presAssocID="{04EC6032-40D0-4DF9-8FCB-8AED999552CF}" presName="EmptyPlaceHolder" presStyleCnt="0"/>
      <dgm:spPr/>
    </dgm:pt>
    <dgm:pt modelId="{05CC4F1B-38E9-48FD-B093-27ED88947710}" type="pres">
      <dgm:prSet presAssocID="{4C24BB0C-15DA-45A0-95E5-6F69A9D22F54}" presName="spaceBetweenRectangles" presStyleCnt="0"/>
      <dgm:spPr/>
    </dgm:pt>
    <dgm:pt modelId="{99436412-5613-45FA-A174-B54C4930B990}" type="pres">
      <dgm:prSet presAssocID="{649AD015-E671-440A-8915-73AD27DC359A}" presName="composite" presStyleCnt="0"/>
      <dgm:spPr/>
    </dgm:pt>
    <dgm:pt modelId="{8D21589F-D20E-451A-B721-7BFB150ED986}" type="pres">
      <dgm:prSet presAssocID="{649AD015-E671-440A-8915-73AD27DC359A}" presName="L1TextContainer" presStyleLbl="revTx" presStyleIdx="7" presStyleCnt="8">
        <dgm:presLayoutVars>
          <dgm:chMax val="1"/>
          <dgm:chPref val="1"/>
          <dgm:bulletEnabled val="1"/>
        </dgm:presLayoutVars>
      </dgm:prSet>
      <dgm:spPr/>
    </dgm:pt>
    <dgm:pt modelId="{8BA1E7E1-B2F5-41A7-A2E9-EC2D2AD54A3B}" type="pres">
      <dgm:prSet presAssocID="{649AD015-E671-440A-8915-73AD27DC359A}" presName="L2TextContainerWrapper" presStyleCnt="0">
        <dgm:presLayoutVars>
          <dgm:chMax val="0"/>
          <dgm:chPref val="0"/>
          <dgm:bulletEnabled val="1"/>
        </dgm:presLayoutVars>
      </dgm:prSet>
      <dgm:spPr/>
    </dgm:pt>
    <dgm:pt modelId="{07FCAE97-9AD2-4A02-870F-DF80A5689FA2}" type="pres">
      <dgm:prSet presAssocID="{649AD015-E671-440A-8915-73AD27DC359A}" presName="L2TextContainer" presStyleLbl="bgAccFollowNode1" presStyleIdx="7" presStyleCnt="8"/>
      <dgm:spPr/>
    </dgm:pt>
    <dgm:pt modelId="{5006DDE2-8F65-4700-BF77-D6A0801D8FED}" type="pres">
      <dgm:prSet presAssocID="{649AD015-E671-440A-8915-73AD27DC359A}" presName="FlexibleEmptyPlaceHolder" presStyleCnt="0"/>
      <dgm:spPr/>
    </dgm:pt>
    <dgm:pt modelId="{E5B646F0-1A48-40AB-81FB-855E11F1E2E0}" type="pres">
      <dgm:prSet presAssocID="{649AD015-E671-440A-8915-73AD27DC359A}" presName="ConnectLine" presStyleLbl="alignNode1" presStyleIdx="7" presStyleCnt="8"/>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7E8CC26E-51AD-457D-909E-5AF6F6EC8A12}" type="pres">
      <dgm:prSet presAssocID="{649AD015-E671-440A-8915-73AD27DC359A}" presName="ConnectorPoint" presStyleLbl="fgAcc1" presStyleIdx="7" presStyleCnt="8"/>
      <dgm:spPr>
        <a:solidFill>
          <a:schemeClr val="lt1">
            <a:alpha val="90000"/>
            <a:hueOff val="0"/>
            <a:satOff val="0"/>
            <a:lumOff val="0"/>
            <a:alphaOff val="0"/>
          </a:schemeClr>
        </a:solidFill>
        <a:ln w="12700" cap="flat" cmpd="sng" algn="ctr">
          <a:noFill/>
          <a:prstDash val="solid"/>
        </a:ln>
        <a:effectLst/>
      </dgm:spPr>
    </dgm:pt>
    <dgm:pt modelId="{2050D280-8C82-4A74-94D5-EEF01CC5524B}" type="pres">
      <dgm:prSet presAssocID="{649AD015-E671-440A-8915-73AD27DC359A}" presName="EmptyPlaceHolder" presStyleCnt="0"/>
      <dgm:spPr/>
    </dgm:pt>
  </dgm:ptLst>
  <dgm:cxnLst>
    <dgm:cxn modelId="{6EFA6507-3C24-49AE-B9CE-FD1445B446A9}" type="presOf" srcId="{F383AB6E-088A-4644-8F3F-120CCDAB995D}" destId="{25676E1E-887C-4650-BC3A-4CB35502BAED}" srcOrd="0" destOrd="0" presId="urn:microsoft.com/office/officeart/2017/3/layout/HorizontalPathTimeline"/>
    <dgm:cxn modelId="{56D7CF26-6F27-4C05-B9FA-0AD6581B9CD1}" srcId="{0D477522-B991-468F-ABD6-43F2F11C4CE5}" destId="{649AD015-E671-440A-8915-73AD27DC359A}" srcOrd="7" destOrd="0" parTransId="{3ED91D75-99CB-4093-B34C-61DAEFE3B9D0}" sibTransId="{7FBE009B-87FD-4634-BB5E-F0A7F44D5EF8}"/>
    <dgm:cxn modelId="{A0EC7A29-B82F-44BE-86F9-92C382CFC436}" type="presOf" srcId="{2B390E0E-48E1-429F-9622-BB88A506589F}" destId="{A15C5EAA-B438-4AB9-9199-31C5C4275838}" srcOrd="0" destOrd="0" presId="urn:microsoft.com/office/officeart/2017/3/layout/HorizontalPathTimeline"/>
    <dgm:cxn modelId="{DF820D34-8C43-480D-BCC4-AEE8B36D2EF3}" srcId="{A513A213-52C8-4887-8145-1661BD448D1C}" destId="{3F928A60-6BF9-4E01-B2BF-62706B8B37A3}" srcOrd="0" destOrd="0" parTransId="{74C36389-21A7-4E30-B823-FF2184E9067E}" sibTransId="{436559DB-EE54-42EE-87EB-99E05E14A4EE}"/>
    <dgm:cxn modelId="{95F1A83F-ED06-4C1C-985A-AEB22323B3BF}" type="presOf" srcId="{0D477522-B991-468F-ABD6-43F2F11C4CE5}" destId="{6475E64D-62E9-4548-8087-44741AB1F77D}" srcOrd="0" destOrd="0" presId="urn:microsoft.com/office/officeart/2017/3/layout/HorizontalPathTimeline"/>
    <dgm:cxn modelId="{ACFC5961-D4CA-439A-B265-108D01CF8533}" srcId="{0D477522-B991-468F-ABD6-43F2F11C4CE5}" destId="{4DF8EFA1-93A3-4B17-9334-D045202D11B5}" srcOrd="0" destOrd="0" parTransId="{254AC6A9-4D3C-45D0-A7C2-54E36FF20A5F}" sibTransId="{C25160FF-FC39-48FA-86FE-940950D5E8DA}"/>
    <dgm:cxn modelId="{DC929A62-3600-44F0-992C-76283AED387A}" srcId="{90C9FAC3-5AF6-4D4A-9E1D-A8DA23C07F11}" destId="{369916B9-8F19-40D3-8808-9959B0544E01}" srcOrd="0" destOrd="0" parTransId="{A65B3B6D-667E-4DB4-8332-6305EA11AE37}" sibTransId="{3FFCC527-4F7F-4B00-B49E-6A3A10B3050E}"/>
    <dgm:cxn modelId="{FA0FD867-2906-4B61-B792-86A05DF74FF8}" type="presOf" srcId="{4DF8EFA1-93A3-4B17-9334-D045202D11B5}" destId="{A12B6291-C812-4EC4-A860-3646D042EF30}" srcOrd="0" destOrd="0" presId="urn:microsoft.com/office/officeart/2017/3/layout/HorizontalPathTimeline"/>
    <dgm:cxn modelId="{3F384168-1CFF-4D64-B19B-87550782D131}" type="presOf" srcId="{90C9FAC3-5AF6-4D4A-9E1D-A8DA23C07F11}" destId="{7CD0D751-FD97-46C9-AF2D-10B4E7014928}" srcOrd="0" destOrd="0" presId="urn:microsoft.com/office/officeart/2017/3/layout/HorizontalPathTimeline"/>
    <dgm:cxn modelId="{B0AF9B68-1CB6-44CE-911B-5A406C97B452}" srcId="{0D477522-B991-468F-ABD6-43F2F11C4CE5}" destId="{90C9FAC3-5AF6-4D4A-9E1D-A8DA23C07F11}" srcOrd="5" destOrd="0" parTransId="{BD41226A-9195-41C3-A9B9-329B5868C302}" sibTransId="{6A8167A4-982E-4BE9-A684-FC9FD0A48C7A}"/>
    <dgm:cxn modelId="{8A42C351-43AC-46F6-BC16-9F27DCFF6438}" type="presOf" srcId="{3F928A60-6BF9-4E01-B2BF-62706B8B37A3}" destId="{310F3391-0F59-46CC-AA78-830E45980EAF}" srcOrd="0" destOrd="0" presId="urn:microsoft.com/office/officeart/2017/3/layout/HorizontalPathTimeline"/>
    <dgm:cxn modelId="{F1D73572-2C0A-4E54-8F3B-188695CD5CC9}" type="presOf" srcId="{1CDF8520-AAF8-44CF-9B52-211193CCEC32}" destId="{AA9BD3EA-599A-4AE0-9F93-1D98C0A69942}" srcOrd="0" destOrd="0" presId="urn:microsoft.com/office/officeart/2017/3/layout/HorizontalPathTimeline"/>
    <dgm:cxn modelId="{7C55BB77-DF43-4D39-A2CF-B77D13F2D2AC}" type="presOf" srcId="{A513A213-52C8-4887-8145-1661BD448D1C}" destId="{52ADE82C-CFE6-4D65-9B95-DF7E4590B222}" srcOrd="0" destOrd="0" presId="urn:microsoft.com/office/officeart/2017/3/layout/HorizontalPathTimeline"/>
    <dgm:cxn modelId="{D370215A-DCF3-4B5E-BADA-298105231652}" srcId="{68259E07-DBA5-45D6-8945-17EFBCB44ECC}" destId="{F383AB6E-088A-4644-8F3F-120CCDAB995D}" srcOrd="0" destOrd="0" parTransId="{9FCE93BF-187D-423C-A6B4-DD0723640CD9}" sibTransId="{9D57528B-C0C7-43DD-AA8E-EFE8117FDB9B}"/>
    <dgm:cxn modelId="{34224180-D167-45B9-A590-890A1A6A1DDE}" srcId="{04EC6032-40D0-4DF9-8FCB-8AED999552CF}" destId="{131D6FF4-BBF4-4DDE-A841-F23E7DE4B867}" srcOrd="0" destOrd="0" parTransId="{CB6610D7-DB81-412D-92C6-B6C01108FDE3}" sibTransId="{B641EA6B-E57D-4878-AF19-6BE1151D13B1}"/>
    <dgm:cxn modelId="{4F4CB489-7269-4573-B91B-4F0884154729}" type="presOf" srcId="{649AD015-E671-440A-8915-73AD27DC359A}" destId="{8D21589F-D20E-451A-B721-7BFB150ED986}" srcOrd="0" destOrd="0" presId="urn:microsoft.com/office/officeart/2017/3/layout/HorizontalPathTimeline"/>
    <dgm:cxn modelId="{39CFBE8F-89AB-4CDA-83BC-02AE62DE12A1}" srcId="{649AD015-E671-440A-8915-73AD27DC359A}" destId="{BE34B92E-1B05-4D7F-91D7-C2BD92046747}" srcOrd="0" destOrd="0" parTransId="{D109B58B-16D5-4FD0-B4E8-BD847A4B4838}" sibTransId="{44870DCE-7135-4FF0-9E8E-6A6EC17C9008}"/>
    <dgm:cxn modelId="{17D31091-536D-42B9-89CE-4200B7D79655}" srcId="{71D8B147-8718-4CB5-A78D-09ADFDB46993}" destId="{1CDF8520-AAF8-44CF-9B52-211193CCEC32}" srcOrd="0" destOrd="0" parTransId="{901B016F-00F0-475B-ADE9-E81C96CE00FE}" sibTransId="{3A992C78-58CE-4BE9-A77B-996F00E9920C}"/>
    <dgm:cxn modelId="{557BD296-9786-4200-AEE3-C1873220490E}" type="presOf" srcId="{DDB7207A-DAC8-45DF-B94C-0AB54F56845E}" destId="{493DDD3D-4B24-45A2-9097-64630CC52A0B}" srcOrd="0" destOrd="0" presId="urn:microsoft.com/office/officeart/2017/3/layout/HorizontalPathTimeline"/>
    <dgm:cxn modelId="{DB521C9B-D34B-47E2-B22B-02CD2735ACAD}" srcId="{0D477522-B991-468F-ABD6-43F2F11C4CE5}" destId="{68259E07-DBA5-45D6-8945-17EFBCB44ECC}" srcOrd="4" destOrd="0" parTransId="{85681941-6FC5-4303-A965-AB002502BC74}" sibTransId="{EEAA37B2-6376-4AED-8255-53799530DAEC}"/>
    <dgm:cxn modelId="{607A129E-832A-4444-A6A5-01D123ADF6AF}" type="presOf" srcId="{BE34B92E-1B05-4D7F-91D7-C2BD92046747}" destId="{07FCAE97-9AD2-4A02-870F-DF80A5689FA2}" srcOrd="0" destOrd="0" presId="urn:microsoft.com/office/officeart/2017/3/layout/HorizontalPathTimeline"/>
    <dgm:cxn modelId="{80D3229E-19F7-4302-97FD-8670D82F1C82}" type="presOf" srcId="{68259E07-DBA5-45D6-8945-17EFBCB44ECC}" destId="{789DD40B-CB22-48DA-87AA-771F4A7C3411}" srcOrd="0" destOrd="0" presId="urn:microsoft.com/office/officeart/2017/3/layout/HorizontalPathTimeline"/>
    <dgm:cxn modelId="{91D1A3A1-79E5-4310-B565-053EF21D4368}" srcId="{0D477522-B991-468F-ABD6-43F2F11C4CE5}" destId="{A513A213-52C8-4887-8145-1661BD448D1C}" srcOrd="2" destOrd="0" parTransId="{C617E02D-E539-4E1C-832C-C8F444A14305}" sibTransId="{4E13D1FD-502E-41D3-BA43-1808F261ACC8}"/>
    <dgm:cxn modelId="{69B15DA2-4135-4517-829E-8C17846CADA3}" srcId="{0D477522-B991-468F-ABD6-43F2F11C4CE5}" destId="{71D8B147-8718-4CB5-A78D-09ADFDB46993}" srcOrd="3" destOrd="0" parTransId="{A93DB457-0296-498C-8901-1DB1480350FA}" sibTransId="{76094CCA-411A-4C8A-A634-CC0B4A303054}"/>
    <dgm:cxn modelId="{CB7ADCA3-B2E9-4C0E-8DFB-688A1D3FD993}" type="presOf" srcId="{04EC6032-40D0-4DF9-8FCB-8AED999552CF}" destId="{0F74235F-B27D-4FDB-B709-66ADA2CDB0A5}" srcOrd="0" destOrd="0" presId="urn:microsoft.com/office/officeart/2017/3/layout/HorizontalPathTimeline"/>
    <dgm:cxn modelId="{8CD85BA5-01C0-4E7D-9FD2-F756AFE6801E}" srcId="{0D477522-B991-468F-ABD6-43F2F11C4CE5}" destId="{04EC6032-40D0-4DF9-8FCB-8AED999552CF}" srcOrd="6" destOrd="0" parTransId="{EBCE3D24-3CA8-4825-A041-3778BE0DF12D}" sibTransId="{4C24BB0C-15DA-45A0-95E5-6F69A9D22F54}"/>
    <dgm:cxn modelId="{BECE69AC-EDB4-4B71-97CC-4F246A19A063}" srcId="{4DF8EFA1-93A3-4B17-9334-D045202D11B5}" destId="{2B390E0E-48E1-429F-9622-BB88A506589F}" srcOrd="0" destOrd="0" parTransId="{B98E35A5-F527-4912-B350-82BFFDA8680C}" sibTransId="{0569E361-3A79-417B-85B6-DBA308F6F297}"/>
    <dgm:cxn modelId="{2A8E91BE-A72E-428F-B522-9E5CC2A8B060}" srcId="{DDB7207A-DAC8-45DF-B94C-0AB54F56845E}" destId="{06CDDE66-2FDE-4E18-B912-C72FD8829AF3}" srcOrd="0" destOrd="0" parTransId="{1D07A1CC-03EA-494B-B56B-31A529777808}" sibTransId="{C5A74349-4939-4CE0-8446-860E4A2D939D}"/>
    <dgm:cxn modelId="{055EDACD-B940-4A3B-98AF-BBD9336D394D}" type="presOf" srcId="{369916B9-8F19-40D3-8808-9959B0544E01}" destId="{859FB001-2F3D-4441-B410-1C3913B2DCCC}" srcOrd="0" destOrd="0" presId="urn:microsoft.com/office/officeart/2017/3/layout/HorizontalPathTimeline"/>
    <dgm:cxn modelId="{44DC4ED1-7896-4AF5-AE1E-B06C3434D6DE}" type="presOf" srcId="{131D6FF4-BBF4-4DDE-A841-F23E7DE4B867}" destId="{E665093C-8A50-427B-9609-83C792B7833C}" srcOrd="0" destOrd="0" presId="urn:microsoft.com/office/officeart/2017/3/layout/HorizontalPathTimeline"/>
    <dgm:cxn modelId="{51EA7EE9-DD30-46CB-8E26-D5680A055109}" type="presOf" srcId="{71D8B147-8718-4CB5-A78D-09ADFDB46993}" destId="{36910D2D-0CAA-46AD-BCDA-B6B6D4F3E23B}" srcOrd="0" destOrd="0" presId="urn:microsoft.com/office/officeart/2017/3/layout/HorizontalPathTimeline"/>
    <dgm:cxn modelId="{01BB48F2-E129-4459-AF0F-8700034A7D40}" srcId="{0D477522-B991-468F-ABD6-43F2F11C4CE5}" destId="{DDB7207A-DAC8-45DF-B94C-0AB54F56845E}" srcOrd="1" destOrd="0" parTransId="{2187F898-552F-4C50-8C37-C619EFDAF3E6}" sibTransId="{373A5B58-E974-4A9F-96DB-7A518BB1F1F0}"/>
    <dgm:cxn modelId="{E3D1DAFA-9CDE-40E0-A3FE-3A09B2EC84C8}" type="presOf" srcId="{06CDDE66-2FDE-4E18-B912-C72FD8829AF3}" destId="{18F7144A-6F4B-4B00-93ED-EF94B580767F}" srcOrd="0" destOrd="0" presId="urn:microsoft.com/office/officeart/2017/3/layout/HorizontalPathTimeline"/>
    <dgm:cxn modelId="{C4851B78-A22E-46A6-B0AA-518E821CC1CA}" type="presParOf" srcId="{6475E64D-62E9-4548-8087-44741AB1F77D}" destId="{0A010415-DFBD-4F49-898E-257177C53798}" srcOrd="0" destOrd="0" presId="urn:microsoft.com/office/officeart/2017/3/layout/HorizontalPathTimeline"/>
    <dgm:cxn modelId="{38768BF7-D79A-42AF-A9E3-CB7FEE666BEC}" type="presParOf" srcId="{6475E64D-62E9-4548-8087-44741AB1F77D}" destId="{A4D7B042-FE3A-44EA-AA86-8B445EFE6BB7}" srcOrd="1" destOrd="0" presId="urn:microsoft.com/office/officeart/2017/3/layout/HorizontalPathTimeline"/>
    <dgm:cxn modelId="{B41EC023-7774-4F84-B72C-9DA1A5BE7FAC}" type="presParOf" srcId="{A4D7B042-FE3A-44EA-AA86-8B445EFE6BB7}" destId="{199E644C-36E3-42FD-8391-4953A007CFB5}" srcOrd="0" destOrd="0" presId="urn:microsoft.com/office/officeart/2017/3/layout/HorizontalPathTimeline"/>
    <dgm:cxn modelId="{8BE55C77-7206-42D6-A497-6AD031F809F6}" type="presParOf" srcId="{199E644C-36E3-42FD-8391-4953A007CFB5}" destId="{A12B6291-C812-4EC4-A860-3646D042EF30}" srcOrd="0" destOrd="0" presId="urn:microsoft.com/office/officeart/2017/3/layout/HorizontalPathTimeline"/>
    <dgm:cxn modelId="{F01156FD-DA14-4C7F-BDD3-836CBBA3976F}" type="presParOf" srcId="{199E644C-36E3-42FD-8391-4953A007CFB5}" destId="{394B1B92-C7A7-4E61-8E8F-26FE7CFD26DF}" srcOrd="1" destOrd="0" presId="urn:microsoft.com/office/officeart/2017/3/layout/HorizontalPathTimeline"/>
    <dgm:cxn modelId="{ECA148CE-CAA1-441F-A013-CCD1EDC1235D}" type="presParOf" srcId="{394B1B92-C7A7-4E61-8E8F-26FE7CFD26DF}" destId="{A15C5EAA-B438-4AB9-9199-31C5C4275838}" srcOrd="0" destOrd="0" presId="urn:microsoft.com/office/officeart/2017/3/layout/HorizontalPathTimeline"/>
    <dgm:cxn modelId="{A501A8BF-C32F-42BA-9A59-B88300BEEB1E}" type="presParOf" srcId="{394B1B92-C7A7-4E61-8E8F-26FE7CFD26DF}" destId="{E1B36095-7751-4CD4-A3AD-77B4011E8679}" srcOrd="1" destOrd="0" presId="urn:microsoft.com/office/officeart/2017/3/layout/HorizontalPathTimeline"/>
    <dgm:cxn modelId="{7375AC28-C82E-4C85-A824-864BD28C6274}" type="presParOf" srcId="{199E644C-36E3-42FD-8391-4953A007CFB5}" destId="{3978CA76-3E4E-419E-81EA-78D4B2B8E356}" srcOrd="2" destOrd="0" presId="urn:microsoft.com/office/officeart/2017/3/layout/HorizontalPathTimeline"/>
    <dgm:cxn modelId="{4CEAA121-4C35-4D1D-9CE3-C117A740D98C}" type="presParOf" srcId="{199E644C-36E3-42FD-8391-4953A007CFB5}" destId="{9D7B2309-9222-4649-97EA-218A4026EA67}" srcOrd="3" destOrd="0" presId="urn:microsoft.com/office/officeart/2017/3/layout/HorizontalPathTimeline"/>
    <dgm:cxn modelId="{CF7B29F4-7DB2-423D-8F48-9C4D89006CC8}" type="presParOf" srcId="{199E644C-36E3-42FD-8391-4953A007CFB5}" destId="{9F54E55C-D582-42FC-B2C9-310B15915C54}" srcOrd="4" destOrd="0" presId="urn:microsoft.com/office/officeart/2017/3/layout/HorizontalPathTimeline"/>
    <dgm:cxn modelId="{699F4558-656A-42AC-ABFE-6DF68F20A836}" type="presParOf" srcId="{A4D7B042-FE3A-44EA-AA86-8B445EFE6BB7}" destId="{9202DF23-AEE9-44EF-B869-7DB64A1ED399}" srcOrd="1" destOrd="0" presId="urn:microsoft.com/office/officeart/2017/3/layout/HorizontalPathTimeline"/>
    <dgm:cxn modelId="{F51054A6-B4D4-4701-ACC6-F45AAD7AA93A}" type="presParOf" srcId="{A4D7B042-FE3A-44EA-AA86-8B445EFE6BB7}" destId="{EB26E0B9-E429-432C-BEBA-FA66530A1C56}" srcOrd="2" destOrd="0" presId="urn:microsoft.com/office/officeart/2017/3/layout/HorizontalPathTimeline"/>
    <dgm:cxn modelId="{F2985E01-C899-4193-8E90-5F04B15FF1A3}" type="presParOf" srcId="{EB26E0B9-E429-432C-BEBA-FA66530A1C56}" destId="{493DDD3D-4B24-45A2-9097-64630CC52A0B}" srcOrd="0" destOrd="0" presId="urn:microsoft.com/office/officeart/2017/3/layout/HorizontalPathTimeline"/>
    <dgm:cxn modelId="{E2DE5E3D-1429-479C-991E-CC02A16C0887}" type="presParOf" srcId="{EB26E0B9-E429-432C-BEBA-FA66530A1C56}" destId="{48D30222-3FBC-407B-9778-BBF8E66F2B99}" srcOrd="1" destOrd="0" presId="urn:microsoft.com/office/officeart/2017/3/layout/HorizontalPathTimeline"/>
    <dgm:cxn modelId="{3AB65FBE-BED2-4468-BCFC-70C959A4BDE2}" type="presParOf" srcId="{48D30222-3FBC-407B-9778-BBF8E66F2B99}" destId="{18F7144A-6F4B-4B00-93ED-EF94B580767F}" srcOrd="0" destOrd="0" presId="urn:microsoft.com/office/officeart/2017/3/layout/HorizontalPathTimeline"/>
    <dgm:cxn modelId="{4C874D78-4172-4EF4-8D3B-AA59055F2987}" type="presParOf" srcId="{48D30222-3FBC-407B-9778-BBF8E66F2B99}" destId="{A0C7E75D-A4EF-4E47-8094-7CE4442F2BBD}" srcOrd="1" destOrd="0" presId="urn:microsoft.com/office/officeart/2017/3/layout/HorizontalPathTimeline"/>
    <dgm:cxn modelId="{F5CB0845-3A39-47D0-B950-6D4B4695DB59}" type="presParOf" srcId="{EB26E0B9-E429-432C-BEBA-FA66530A1C56}" destId="{24CD313B-7760-42B5-A5CB-4BA4B9AB5D6D}" srcOrd="2" destOrd="0" presId="urn:microsoft.com/office/officeart/2017/3/layout/HorizontalPathTimeline"/>
    <dgm:cxn modelId="{2B1B34B7-BF1F-4929-8E77-C24A2623EF1B}" type="presParOf" srcId="{EB26E0B9-E429-432C-BEBA-FA66530A1C56}" destId="{21BC10D3-F176-4EBD-B7A5-44F9E1787A75}" srcOrd="3" destOrd="0" presId="urn:microsoft.com/office/officeart/2017/3/layout/HorizontalPathTimeline"/>
    <dgm:cxn modelId="{C5A0B9A8-8207-46CD-AD70-EBB06BAA78CC}" type="presParOf" srcId="{EB26E0B9-E429-432C-BEBA-FA66530A1C56}" destId="{BDB29BDA-92A1-4117-99BD-0B618F0160B4}" srcOrd="4" destOrd="0" presId="urn:microsoft.com/office/officeart/2017/3/layout/HorizontalPathTimeline"/>
    <dgm:cxn modelId="{DBBAFDDA-CD84-4DF7-AFBC-F4A736DAD9D8}" type="presParOf" srcId="{A4D7B042-FE3A-44EA-AA86-8B445EFE6BB7}" destId="{4A6E89ED-AEF8-4D21-81C8-EDA951135256}" srcOrd="3" destOrd="0" presId="urn:microsoft.com/office/officeart/2017/3/layout/HorizontalPathTimeline"/>
    <dgm:cxn modelId="{BF518BF0-AB3A-41B3-BA86-5D8307352D25}" type="presParOf" srcId="{A4D7B042-FE3A-44EA-AA86-8B445EFE6BB7}" destId="{E0434B4C-18E3-4B50-9909-EFE47E4F7847}" srcOrd="4" destOrd="0" presId="urn:microsoft.com/office/officeart/2017/3/layout/HorizontalPathTimeline"/>
    <dgm:cxn modelId="{403DA0F5-A3D6-4405-AD4C-F64BAFA98487}" type="presParOf" srcId="{E0434B4C-18E3-4B50-9909-EFE47E4F7847}" destId="{52ADE82C-CFE6-4D65-9B95-DF7E4590B222}" srcOrd="0" destOrd="0" presId="urn:microsoft.com/office/officeart/2017/3/layout/HorizontalPathTimeline"/>
    <dgm:cxn modelId="{61676D00-7708-4E34-9773-31B3640A98CB}" type="presParOf" srcId="{E0434B4C-18E3-4B50-9909-EFE47E4F7847}" destId="{D33F537E-2A6D-4D00-A9D2-785A83505B17}" srcOrd="1" destOrd="0" presId="urn:microsoft.com/office/officeart/2017/3/layout/HorizontalPathTimeline"/>
    <dgm:cxn modelId="{FB0A6FB8-A3D4-4821-8C4A-48436CB669B3}" type="presParOf" srcId="{D33F537E-2A6D-4D00-A9D2-785A83505B17}" destId="{310F3391-0F59-46CC-AA78-830E45980EAF}" srcOrd="0" destOrd="0" presId="urn:microsoft.com/office/officeart/2017/3/layout/HorizontalPathTimeline"/>
    <dgm:cxn modelId="{43658718-0B71-4503-A0F6-263C58952364}" type="presParOf" srcId="{D33F537E-2A6D-4D00-A9D2-785A83505B17}" destId="{8D179E9F-150A-40A3-9E77-427F7A122259}" srcOrd="1" destOrd="0" presId="urn:microsoft.com/office/officeart/2017/3/layout/HorizontalPathTimeline"/>
    <dgm:cxn modelId="{CB51DB10-BDCE-4BD9-88F6-CAA2E710B014}" type="presParOf" srcId="{E0434B4C-18E3-4B50-9909-EFE47E4F7847}" destId="{41F55590-97AD-41AC-96D7-8C8A9A8B0CC7}" srcOrd="2" destOrd="0" presId="urn:microsoft.com/office/officeart/2017/3/layout/HorizontalPathTimeline"/>
    <dgm:cxn modelId="{232750CA-5569-4E71-8AD7-580AA84D54B4}" type="presParOf" srcId="{E0434B4C-18E3-4B50-9909-EFE47E4F7847}" destId="{624AFBA9-C822-41FA-AC38-0E42AAD4DC03}" srcOrd="3" destOrd="0" presId="urn:microsoft.com/office/officeart/2017/3/layout/HorizontalPathTimeline"/>
    <dgm:cxn modelId="{E014B363-17C7-439C-9894-681FF0EBE310}" type="presParOf" srcId="{E0434B4C-18E3-4B50-9909-EFE47E4F7847}" destId="{8939FBA3-B6CB-4246-A37B-770FB1C5112B}" srcOrd="4" destOrd="0" presId="urn:microsoft.com/office/officeart/2017/3/layout/HorizontalPathTimeline"/>
    <dgm:cxn modelId="{D76B6618-5A4C-4125-B19A-58054CD2D43C}" type="presParOf" srcId="{A4D7B042-FE3A-44EA-AA86-8B445EFE6BB7}" destId="{18465486-9920-4AF9-A4F9-6D962671B35C}" srcOrd="5" destOrd="0" presId="urn:microsoft.com/office/officeart/2017/3/layout/HorizontalPathTimeline"/>
    <dgm:cxn modelId="{DE35B8A3-3DBD-47F1-8933-693C68875821}" type="presParOf" srcId="{A4D7B042-FE3A-44EA-AA86-8B445EFE6BB7}" destId="{2983A09B-BB8C-4FC3-9BD0-1BBAF0448B24}" srcOrd="6" destOrd="0" presId="urn:microsoft.com/office/officeart/2017/3/layout/HorizontalPathTimeline"/>
    <dgm:cxn modelId="{DDFA337A-16D5-4623-B776-5F7B2457C5A9}" type="presParOf" srcId="{2983A09B-BB8C-4FC3-9BD0-1BBAF0448B24}" destId="{36910D2D-0CAA-46AD-BCDA-B6B6D4F3E23B}" srcOrd="0" destOrd="0" presId="urn:microsoft.com/office/officeart/2017/3/layout/HorizontalPathTimeline"/>
    <dgm:cxn modelId="{86AA7378-38B5-44A9-B085-3FE784C20842}" type="presParOf" srcId="{2983A09B-BB8C-4FC3-9BD0-1BBAF0448B24}" destId="{5CC84FEA-759C-4749-B203-275A3B7912B5}" srcOrd="1" destOrd="0" presId="urn:microsoft.com/office/officeart/2017/3/layout/HorizontalPathTimeline"/>
    <dgm:cxn modelId="{E623ECFB-DA2C-4771-A09B-53B9CBA3C101}" type="presParOf" srcId="{5CC84FEA-759C-4749-B203-275A3B7912B5}" destId="{AA9BD3EA-599A-4AE0-9F93-1D98C0A69942}" srcOrd="0" destOrd="0" presId="urn:microsoft.com/office/officeart/2017/3/layout/HorizontalPathTimeline"/>
    <dgm:cxn modelId="{26C59ECF-E39F-4887-B491-64C0852D83B0}" type="presParOf" srcId="{5CC84FEA-759C-4749-B203-275A3B7912B5}" destId="{D2C5DA62-5C80-4AE9-A399-6B50A630C31B}" srcOrd="1" destOrd="0" presId="urn:microsoft.com/office/officeart/2017/3/layout/HorizontalPathTimeline"/>
    <dgm:cxn modelId="{75652DEE-08EA-4B77-AE13-F6387BCF02A9}" type="presParOf" srcId="{2983A09B-BB8C-4FC3-9BD0-1BBAF0448B24}" destId="{085FF022-FC2D-448D-B9E5-851B1E458B5C}" srcOrd="2" destOrd="0" presId="urn:microsoft.com/office/officeart/2017/3/layout/HorizontalPathTimeline"/>
    <dgm:cxn modelId="{01D22467-9AEE-45FA-8F96-3CD34DBB4744}" type="presParOf" srcId="{2983A09B-BB8C-4FC3-9BD0-1BBAF0448B24}" destId="{EA03AA66-452C-4AEB-953A-80D68FA28048}" srcOrd="3" destOrd="0" presId="urn:microsoft.com/office/officeart/2017/3/layout/HorizontalPathTimeline"/>
    <dgm:cxn modelId="{19D5645B-A4D2-4DA5-BED6-43DC6DD85EEF}" type="presParOf" srcId="{2983A09B-BB8C-4FC3-9BD0-1BBAF0448B24}" destId="{0CFC6C7C-C619-47F6-A9E6-370D7F329556}" srcOrd="4" destOrd="0" presId="urn:microsoft.com/office/officeart/2017/3/layout/HorizontalPathTimeline"/>
    <dgm:cxn modelId="{57E3DABF-4084-4F01-86EB-20421C8934F3}" type="presParOf" srcId="{A4D7B042-FE3A-44EA-AA86-8B445EFE6BB7}" destId="{95476E28-038B-443D-AC60-1D09C508349F}" srcOrd="7" destOrd="0" presId="urn:microsoft.com/office/officeart/2017/3/layout/HorizontalPathTimeline"/>
    <dgm:cxn modelId="{D1C69321-E0A3-448A-8B92-EA5D8947AF20}" type="presParOf" srcId="{A4D7B042-FE3A-44EA-AA86-8B445EFE6BB7}" destId="{1E5F9AA4-9B0A-4383-BC2C-371C1EBB105A}" srcOrd="8" destOrd="0" presId="urn:microsoft.com/office/officeart/2017/3/layout/HorizontalPathTimeline"/>
    <dgm:cxn modelId="{76A2FE1D-1B04-47A4-8D5D-1275A87EDC51}" type="presParOf" srcId="{1E5F9AA4-9B0A-4383-BC2C-371C1EBB105A}" destId="{789DD40B-CB22-48DA-87AA-771F4A7C3411}" srcOrd="0" destOrd="0" presId="urn:microsoft.com/office/officeart/2017/3/layout/HorizontalPathTimeline"/>
    <dgm:cxn modelId="{5DE20450-C521-40FE-A155-37A0449D2811}" type="presParOf" srcId="{1E5F9AA4-9B0A-4383-BC2C-371C1EBB105A}" destId="{96DEAA81-52F9-442D-9EC0-219AF5F3F6F5}" srcOrd="1" destOrd="0" presId="urn:microsoft.com/office/officeart/2017/3/layout/HorizontalPathTimeline"/>
    <dgm:cxn modelId="{FD955F82-BD32-4AF5-902E-10C5BEC834F3}" type="presParOf" srcId="{96DEAA81-52F9-442D-9EC0-219AF5F3F6F5}" destId="{25676E1E-887C-4650-BC3A-4CB35502BAED}" srcOrd="0" destOrd="0" presId="urn:microsoft.com/office/officeart/2017/3/layout/HorizontalPathTimeline"/>
    <dgm:cxn modelId="{EE661549-02DD-41AC-B7FC-C96FA966660F}" type="presParOf" srcId="{96DEAA81-52F9-442D-9EC0-219AF5F3F6F5}" destId="{EDB88B6D-D981-4856-B900-9FC79CB28E2D}" srcOrd="1" destOrd="0" presId="urn:microsoft.com/office/officeart/2017/3/layout/HorizontalPathTimeline"/>
    <dgm:cxn modelId="{ED7D59A2-01D8-4399-98C1-84211BAE8E6C}" type="presParOf" srcId="{1E5F9AA4-9B0A-4383-BC2C-371C1EBB105A}" destId="{ED67A19F-3CF6-4BF5-AA20-923BBA239AE8}" srcOrd="2" destOrd="0" presId="urn:microsoft.com/office/officeart/2017/3/layout/HorizontalPathTimeline"/>
    <dgm:cxn modelId="{4F278298-48D6-4CAF-B5D9-0AA45FFFE2E9}" type="presParOf" srcId="{1E5F9AA4-9B0A-4383-BC2C-371C1EBB105A}" destId="{55351E2F-7DA5-47EE-A869-329E3C5FD2D1}" srcOrd="3" destOrd="0" presId="urn:microsoft.com/office/officeart/2017/3/layout/HorizontalPathTimeline"/>
    <dgm:cxn modelId="{1E740BDA-2ED7-425D-9050-C665BD6525EA}" type="presParOf" srcId="{1E5F9AA4-9B0A-4383-BC2C-371C1EBB105A}" destId="{75E64F86-D3FD-4149-A851-D99C74CAD57D}" srcOrd="4" destOrd="0" presId="urn:microsoft.com/office/officeart/2017/3/layout/HorizontalPathTimeline"/>
    <dgm:cxn modelId="{086206C9-7030-480F-B4CF-2647C8FA502F}" type="presParOf" srcId="{A4D7B042-FE3A-44EA-AA86-8B445EFE6BB7}" destId="{C6B2DFC6-7F3C-4D26-8396-4EA2194C3B48}" srcOrd="9" destOrd="0" presId="urn:microsoft.com/office/officeart/2017/3/layout/HorizontalPathTimeline"/>
    <dgm:cxn modelId="{5D8FDB07-E24C-468A-A676-9F36C6B16AA3}" type="presParOf" srcId="{A4D7B042-FE3A-44EA-AA86-8B445EFE6BB7}" destId="{E18BC06E-27A6-4B93-A90F-E9B7BB8AAFEF}" srcOrd="10" destOrd="0" presId="urn:microsoft.com/office/officeart/2017/3/layout/HorizontalPathTimeline"/>
    <dgm:cxn modelId="{B96AAAF8-2642-47B3-95C1-4E2386C9C6B5}" type="presParOf" srcId="{E18BC06E-27A6-4B93-A90F-E9B7BB8AAFEF}" destId="{7CD0D751-FD97-46C9-AF2D-10B4E7014928}" srcOrd="0" destOrd="0" presId="urn:microsoft.com/office/officeart/2017/3/layout/HorizontalPathTimeline"/>
    <dgm:cxn modelId="{A6BFF4C8-393E-450C-B12C-A3FAF999C9AA}" type="presParOf" srcId="{E18BC06E-27A6-4B93-A90F-E9B7BB8AAFEF}" destId="{F0C54F4B-8682-4957-B412-EA7EAC4F32DA}" srcOrd="1" destOrd="0" presId="urn:microsoft.com/office/officeart/2017/3/layout/HorizontalPathTimeline"/>
    <dgm:cxn modelId="{1C9D1B68-B0BC-468C-9EC2-6BA246553B4C}" type="presParOf" srcId="{F0C54F4B-8682-4957-B412-EA7EAC4F32DA}" destId="{859FB001-2F3D-4441-B410-1C3913B2DCCC}" srcOrd="0" destOrd="0" presId="urn:microsoft.com/office/officeart/2017/3/layout/HorizontalPathTimeline"/>
    <dgm:cxn modelId="{42E07F59-66DE-4B22-A98D-A8E0BF3C6BB5}" type="presParOf" srcId="{F0C54F4B-8682-4957-B412-EA7EAC4F32DA}" destId="{2C52D21C-36DB-4F6A-8DD2-C9F5159895CF}" srcOrd="1" destOrd="0" presId="urn:microsoft.com/office/officeart/2017/3/layout/HorizontalPathTimeline"/>
    <dgm:cxn modelId="{1D871B02-0187-4D7C-B9AC-985410A59816}" type="presParOf" srcId="{E18BC06E-27A6-4B93-A90F-E9B7BB8AAFEF}" destId="{4785F16F-20FA-4728-BC01-18FF0F6C501F}" srcOrd="2" destOrd="0" presId="urn:microsoft.com/office/officeart/2017/3/layout/HorizontalPathTimeline"/>
    <dgm:cxn modelId="{8350E3DD-F759-4D37-A0E2-5F847944BBBD}" type="presParOf" srcId="{E18BC06E-27A6-4B93-A90F-E9B7BB8AAFEF}" destId="{7DF5D5A1-A519-43BC-A60B-A58AAB9650E5}" srcOrd="3" destOrd="0" presId="urn:microsoft.com/office/officeart/2017/3/layout/HorizontalPathTimeline"/>
    <dgm:cxn modelId="{4AF95084-999A-47AE-B9AA-21872187DA5C}" type="presParOf" srcId="{E18BC06E-27A6-4B93-A90F-E9B7BB8AAFEF}" destId="{C51EFF6F-A7E2-40AC-B338-C08B3A2499E7}" srcOrd="4" destOrd="0" presId="urn:microsoft.com/office/officeart/2017/3/layout/HorizontalPathTimeline"/>
    <dgm:cxn modelId="{9FB69DED-A206-4109-8113-859514835D34}" type="presParOf" srcId="{A4D7B042-FE3A-44EA-AA86-8B445EFE6BB7}" destId="{FB4FDF31-1A76-4863-BBB3-B7A50083476F}" srcOrd="11" destOrd="0" presId="urn:microsoft.com/office/officeart/2017/3/layout/HorizontalPathTimeline"/>
    <dgm:cxn modelId="{9F219DD8-F1DD-4F33-A2F4-82BFCA6095BD}" type="presParOf" srcId="{A4D7B042-FE3A-44EA-AA86-8B445EFE6BB7}" destId="{D50F269F-9A14-4FDB-9DDE-5BBB02233614}" srcOrd="12" destOrd="0" presId="urn:microsoft.com/office/officeart/2017/3/layout/HorizontalPathTimeline"/>
    <dgm:cxn modelId="{D1618F58-21B8-4E17-B13F-B8EFB55092EC}" type="presParOf" srcId="{D50F269F-9A14-4FDB-9DDE-5BBB02233614}" destId="{0F74235F-B27D-4FDB-B709-66ADA2CDB0A5}" srcOrd="0" destOrd="0" presId="urn:microsoft.com/office/officeart/2017/3/layout/HorizontalPathTimeline"/>
    <dgm:cxn modelId="{9CC2C710-BC4E-4B0A-BEDF-CA116FEEE60C}" type="presParOf" srcId="{D50F269F-9A14-4FDB-9DDE-5BBB02233614}" destId="{6CB7C100-D50C-492B-850E-AA9005E31D36}" srcOrd="1" destOrd="0" presId="urn:microsoft.com/office/officeart/2017/3/layout/HorizontalPathTimeline"/>
    <dgm:cxn modelId="{CBEB0CE9-F40D-4A06-AA60-595F82BB7F1E}" type="presParOf" srcId="{6CB7C100-D50C-492B-850E-AA9005E31D36}" destId="{E665093C-8A50-427B-9609-83C792B7833C}" srcOrd="0" destOrd="0" presId="urn:microsoft.com/office/officeart/2017/3/layout/HorizontalPathTimeline"/>
    <dgm:cxn modelId="{C7DDAE28-5FA5-47C7-A6A7-7D30950E36AB}" type="presParOf" srcId="{6CB7C100-D50C-492B-850E-AA9005E31D36}" destId="{653EA092-C417-44BD-A382-F20418693726}" srcOrd="1" destOrd="0" presId="urn:microsoft.com/office/officeart/2017/3/layout/HorizontalPathTimeline"/>
    <dgm:cxn modelId="{5010E019-246A-41DE-AE92-978CAB77E17D}" type="presParOf" srcId="{D50F269F-9A14-4FDB-9DDE-5BBB02233614}" destId="{A30598F8-48FF-468D-A570-D2C0D486F26A}" srcOrd="2" destOrd="0" presId="urn:microsoft.com/office/officeart/2017/3/layout/HorizontalPathTimeline"/>
    <dgm:cxn modelId="{BF0F3023-2DD3-4676-8F2A-9387201D7157}" type="presParOf" srcId="{D50F269F-9A14-4FDB-9DDE-5BBB02233614}" destId="{18E8571F-74A8-4454-9945-F19EE723D5ED}" srcOrd="3" destOrd="0" presId="urn:microsoft.com/office/officeart/2017/3/layout/HorizontalPathTimeline"/>
    <dgm:cxn modelId="{6E596D5B-0D0D-4EE2-A5C3-6994042D7409}" type="presParOf" srcId="{D50F269F-9A14-4FDB-9DDE-5BBB02233614}" destId="{5DCEBCDC-6596-4FD8-8E47-BC861CEE7509}" srcOrd="4" destOrd="0" presId="urn:microsoft.com/office/officeart/2017/3/layout/HorizontalPathTimeline"/>
    <dgm:cxn modelId="{C6DEB6E1-3FE6-4BD4-BC8F-9C2BAC7ACD8E}" type="presParOf" srcId="{A4D7B042-FE3A-44EA-AA86-8B445EFE6BB7}" destId="{05CC4F1B-38E9-48FD-B093-27ED88947710}" srcOrd="13" destOrd="0" presId="urn:microsoft.com/office/officeart/2017/3/layout/HorizontalPathTimeline"/>
    <dgm:cxn modelId="{8645E62B-8D59-4DDA-91DA-AD1992D63ED9}" type="presParOf" srcId="{A4D7B042-FE3A-44EA-AA86-8B445EFE6BB7}" destId="{99436412-5613-45FA-A174-B54C4930B990}" srcOrd="14" destOrd="0" presId="urn:microsoft.com/office/officeart/2017/3/layout/HorizontalPathTimeline"/>
    <dgm:cxn modelId="{FB05E1F5-54A2-4740-9A1E-50F2FC9E2920}" type="presParOf" srcId="{99436412-5613-45FA-A174-B54C4930B990}" destId="{8D21589F-D20E-451A-B721-7BFB150ED986}" srcOrd="0" destOrd="0" presId="urn:microsoft.com/office/officeart/2017/3/layout/HorizontalPathTimeline"/>
    <dgm:cxn modelId="{397730E4-98E0-4AE1-AAA2-6E3F6806EF9A}" type="presParOf" srcId="{99436412-5613-45FA-A174-B54C4930B990}" destId="{8BA1E7E1-B2F5-41A7-A2E9-EC2D2AD54A3B}" srcOrd="1" destOrd="0" presId="urn:microsoft.com/office/officeart/2017/3/layout/HorizontalPathTimeline"/>
    <dgm:cxn modelId="{053E296C-2802-4184-BA1D-5170378460C7}" type="presParOf" srcId="{8BA1E7E1-B2F5-41A7-A2E9-EC2D2AD54A3B}" destId="{07FCAE97-9AD2-4A02-870F-DF80A5689FA2}" srcOrd="0" destOrd="0" presId="urn:microsoft.com/office/officeart/2017/3/layout/HorizontalPathTimeline"/>
    <dgm:cxn modelId="{EC08FD18-54B4-49E2-A423-6E86A60FACBB}" type="presParOf" srcId="{8BA1E7E1-B2F5-41A7-A2E9-EC2D2AD54A3B}" destId="{5006DDE2-8F65-4700-BF77-D6A0801D8FED}" srcOrd="1" destOrd="0" presId="urn:microsoft.com/office/officeart/2017/3/layout/HorizontalPathTimeline"/>
    <dgm:cxn modelId="{E7C231D4-75B2-48E7-8F25-645736DA1A35}" type="presParOf" srcId="{99436412-5613-45FA-A174-B54C4930B990}" destId="{E5B646F0-1A48-40AB-81FB-855E11F1E2E0}" srcOrd="2" destOrd="0" presId="urn:microsoft.com/office/officeart/2017/3/layout/HorizontalPathTimeline"/>
    <dgm:cxn modelId="{5C8E0ECF-A294-492A-BE51-ACF9E20C3D4C}" type="presParOf" srcId="{99436412-5613-45FA-A174-B54C4930B990}" destId="{7E8CC26E-51AD-457D-909E-5AF6F6EC8A12}" srcOrd="3" destOrd="0" presId="urn:microsoft.com/office/officeart/2017/3/layout/HorizontalPathTimeline"/>
    <dgm:cxn modelId="{A177DA39-B8E0-49CD-9BAE-23E0F5DA369C}" type="presParOf" srcId="{99436412-5613-45FA-A174-B54C4930B990}" destId="{2050D280-8C82-4A74-94D5-EEF01CC5524B}" srcOrd="4" destOrd="0" presId="urn:microsoft.com/office/officeart/2017/3/layout/HorizontalPath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2B6291-C812-4EC4-A860-3646D042EF30}">
      <dsp:nvSpPr>
        <dsp:cNvPr id="0" name=""/>
        <dsp:cNvSpPr/>
      </dsp:nvSpPr>
      <dsp:spPr>
        <a:xfrm>
          <a:off x="230462" y="2864357"/>
          <a:ext cx="1826857" cy="602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2 Mar. 2021</a:t>
          </a:r>
        </a:p>
      </dsp:txBody>
      <dsp:txXfrm>
        <a:off x="230462" y="2864357"/>
        <a:ext cx="1826857" cy="602742"/>
      </dsp:txXfrm>
    </dsp:sp>
    <dsp:sp modelId="{0A010415-DFBD-4F49-898E-257177C53798}">
      <dsp:nvSpPr>
        <dsp:cNvPr id="0" name=""/>
        <dsp:cNvSpPr/>
      </dsp:nvSpPr>
      <dsp:spPr>
        <a:xfrm>
          <a:off x="0" y="2560319"/>
          <a:ext cx="10677525" cy="21336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A15C5EAA-B438-4AB9-9199-31C5C4275838}">
      <dsp:nvSpPr>
        <dsp:cNvPr id="0" name=""/>
        <dsp:cNvSpPr/>
      </dsp:nvSpPr>
      <dsp:spPr>
        <a:xfrm>
          <a:off x="230553" y="918591"/>
          <a:ext cx="2009543" cy="74409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National Insight Generation Workshop</a:t>
          </a:r>
        </a:p>
      </dsp:txBody>
      <dsp:txXfrm>
        <a:off x="230553" y="918591"/>
        <a:ext cx="2009543" cy="744093"/>
      </dsp:txXfrm>
    </dsp:sp>
    <dsp:sp modelId="{3978CA76-3E4E-419E-81EA-78D4B2B8E356}">
      <dsp:nvSpPr>
        <dsp:cNvPr id="0" name=""/>
        <dsp:cNvSpPr/>
      </dsp:nvSpPr>
      <dsp:spPr>
        <a:xfrm>
          <a:off x="1143891" y="1653539"/>
          <a:ext cx="0" cy="906780"/>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1">
          <a:scrgbClr r="0" g="0" b="0"/>
        </a:effectRef>
        <a:fontRef idx="minor">
          <a:schemeClr val="lt1"/>
        </a:fontRef>
      </dsp:style>
    </dsp:sp>
    <dsp:sp modelId="{493DDD3D-4B24-45A2-9097-64630CC52A0B}">
      <dsp:nvSpPr>
        <dsp:cNvPr id="0" name=""/>
        <dsp:cNvSpPr/>
      </dsp:nvSpPr>
      <dsp:spPr>
        <a:xfrm>
          <a:off x="1570868" y="1866899"/>
          <a:ext cx="1826857" cy="602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dirty="0"/>
            <a:t>22 Apr. 2021</a:t>
          </a:r>
        </a:p>
      </dsp:txBody>
      <dsp:txXfrm>
        <a:off x="1570868" y="1866899"/>
        <a:ext cx="1826857" cy="602742"/>
      </dsp:txXfrm>
    </dsp:sp>
    <dsp:sp modelId="{18F7144A-6F4B-4B00-93ED-EF94B580767F}">
      <dsp:nvSpPr>
        <dsp:cNvPr id="0" name=""/>
        <dsp:cNvSpPr/>
      </dsp:nvSpPr>
      <dsp:spPr>
        <a:xfrm>
          <a:off x="1239565" y="3680460"/>
          <a:ext cx="2680811" cy="90686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b="1" kern="1200" dirty="0"/>
            <a:t>National</a:t>
          </a:r>
          <a:r>
            <a:rPr lang="en-US" sz="1200" kern="1200" dirty="0"/>
            <a:t> level ideation session followed by </a:t>
          </a:r>
          <a:r>
            <a:rPr lang="en-US" sz="1200" b="1" kern="1200" dirty="0" err="1"/>
            <a:t>microlabs</a:t>
          </a:r>
          <a:r>
            <a:rPr lang="en-US" sz="1200" b="1" kern="1200" dirty="0"/>
            <a:t> </a:t>
          </a:r>
          <a:r>
            <a:rPr lang="en-US" sz="1200" kern="1200" dirty="0"/>
            <a:t>engagement of local stakeholders ideation sessions</a:t>
          </a:r>
        </a:p>
      </dsp:txBody>
      <dsp:txXfrm>
        <a:off x="1239565" y="3680460"/>
        <a:ext cx="2680811" cy="906863"/>
      </dsp:txXfrm>
    </dsp:sp>
    <dsp:sp modelId="{24CD313B-7760-42B5-A5CB-4BA4B9AB5D6D}">
      <dsp:nvSpPr>
        <dsp:cNvPr id="0" name=""/>
        <dsp:cNvSpPr/>
      </dsp:nvSpPr>
      <dsp:spPr>
        <a:xfrm flipH="1">
          <a:off x="1431813" y="2747265"/>
          <a:ext cx="836990" cy="1121850"/>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1">
          <a:scrgbClr r="0" g="0" b="0"/>
        </a:effectRef>
        <a:fontRef idx="minor">
          <a:schemeClr val="lt1"/>
        </a:fontRef>
      </dsp:style>
    </dsp:sp>
    <dsp:sp modelId="{9D7B2309-9222-4649-97EA-218A4026EA67}">
      <dsp:nvSpPr>
        <dsp:cNvPr id="0" name=""/>
        <dsp:cNvSpPr/>
      </dsp:nvSpPr>
      <dsp:spPr>
        <a:xfrm>
          <a:off x="1077216" y="2600324"/>
          <a:ext cx="133350" cy="133350"/>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 modelId="{21BC10D3-F176-4EBD-B7A5-44F9E1787A75}">
      <dsp:nvSpPr>
        <dsp:cNvPr id="0" name=""/>
        <dsp:cNvSpPr/>
      </dsp:nvSpPr>
      <dsp:spPr>
        <a:xfrm>
          <a:off x="2203768" y="2600324"/>
          <a:ext cx="133350" cy="133350"/>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 modelId="{52ADE82C-CFE6-4D65-9B95-DF7E4590B222}">
      <dsp:nvSpPr>
        <dsp:cNvPr id="0" name=""/>
        <dsp:cNvSpPr/>
      </dsp:nvSpPr>
      <dsp:spPr>
        <a:xfrm>
          <a:off x="2911274" y="2864357"/>
          <a:ext cx="1826857" cy="602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15 June 2021</a:t>
          </a:r>
        </a:p>
      </dsp:txBody>
      <dsp:txXfrm>
        <a:off x="2911274" y="2864357"/>
        <a:ext cx="1826857" cy="602742"/>
      </dsp:txXfrm>
    </dsp:sp>
    <dsp:sp modelId="{310F3391-0F59-46CC-AA78-830E45980EAF}">
      <dsp:nvSpPr>
        <dsp:cNvPr id="0" name=""/>
        <dsp:cNvSpPr/>
      </dsp:nvSpPr>
      <dsp:spPr>
        <a:xfrm>
          <a:off x="2712782" y="746676"/>
          <a:ext cx="2223841" cy="90686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National session to share ideas from local </a:t>
          </a:r>
          <a:r>
            <a:rPr lang="en-US" sz="1200" kern="1200" dirty="0" err="1"/>
            <a:t>microlabs</a:t>
          </a:r>
          <a:r>
            <a:rPr lang="en-US" sz="1200" kern="1200" dirty="0"/>
            <a:t> &amp; confirm prototyping approach  </a:t>
          </a:r>
        </a:p>
      </dsp:txBody>
      <dsp:txXfrm>
        <a:off x="2712782" y="746676"/>
        <a:ext cx="2223841" cy="906863"/>
      </dsp:txXfrm>
    </dsp:sp>
    <dsp:sp modelId="{41F55590-97AD-41AC-96D7-8C8A9A8B0CC7}">
      <dsp:nvSpPr>
        <dsp:cNvPr id="0" name=""/>
        <dsp:cNvSpPr/>
      </dsp:nvSpPr>
      <dsp:spPr>
        <a:xfrm>
          <a:off x="3824702" y="1653539"/>
          <a:ext cx="0" cy="906780"/>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1">
          <a:scrgbClr r="0" g="0" b="0"/>
        </a:effectRef>
        <a:fontRef idx="minor">
          <a:schemeClr val="lt1"/>
        </a:fontRef>
      </dsp:style>
    </dsp:sp>
    <dsp:sp modelId="{36910D2D-0CAA-46AD-BCDA-B6B6D4F3E23B}">
      <dsp:nvSpPr>
        <dsp:cNvPr id="0" name=""/>
        <dsp:cNvSpPr/>
      </dsp:nvSpPr>
      <dsp:spPr>
        <a:xfrm>
          <a:off x="4053060" y="1866899"/>
          <a:ext cx="1826857" cy="602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14 Sep. 2021</a:t>
          </a:r>
        </a:p>
      </dsp:txBody>
      <dsp:txXfrm>
        <a:off x="4053060" y="1866899"/>
        <a:ext cx="1826857" cy="602742"/>
      </dsp:txXfrm>
    </dsp:sp>
    <dsp:sp modelId="{AA9BD3EA-599A-4AE0-9F93-1D98C0A69942}">
      <dsp:nvSpPr>
        <dsp:cNvPr id="0" name=""/>
        <dsp:cNvSpPr/>
      </dsp:nvSpPr>
      <dsp:spPr>
        <a:xfrm>
          <a:off x="3961717" y="3680460"/>
          <a:ext cx="2009543" cy="74409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Prototyping activities workshop</a:t>
          </a:r>
        </a:p>
      </dsp:txBody>
      <dsp:txXfrm>
        <a:off x="3961717" y="3680460"/>
        <a:ext cx="2009543" cy="744093"/>
      </dsp:txXfrm>
    </dsp:sp>
    <dsp:sp modelId="{085FF022-FC2D-448D-B9E5-851B1E458B5C}">
      <dsp:nvSpPr>
        <dsp:cNvPr id="0" name=""/>
        <dsp:cNvSpPr/>
      </dsp:nvSpPr>
      <dsp:spPr>
        <a:xfrm>
          <a:off x="4966489" y="2773679"/>
          <a:ext cx="0" cy="906780"/>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1">
          <a:scrgbClr r="0" g="0" b="0"/>
        </a:effectRef>
        <a:fontRef idx="minor">
          <a:schemeClr val="lt1"/>
        </a:fontRef>
      </dsp:style>
    </dsp:sp>
    <dsp:sp modelId="{624AFBA9-C822-41FA-AC38-0E42AAD4DC03}">
      <dsp:nvSpPr>
        <dsp:cNvPr id="0" name=""/>
        <dsp:cNvSpPr/>
      </dsp:nvSpPr>
      <dsp:spPr>
        <a:xfrm>
          <a:off x="3758027" y="2600324"/>
          <a:ext cx="133350" cy="133350"/>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 modelId="{EA03AA66-452C-4AEB-953A-80D68FA28048}">
      <dsp:nvSpPr>
        <dsp:cNvPr id="0" name=""/>
        <dsp:cNvSpPr/>
      </dsp:nvSpPr>
      <dsp:spPr>
        <a:xfrm>
          <a:off x="4899814" y="2600324"/>
          <a:ext cx="133350" cy="133350"/>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 modelId="{789DD40B-CB22-48DA-87AA-771F4A7C3411}">
      <dsp:nvSpPr>
        <dsp:cNvPr id="0" name=""/>
        <dsp:cNvSpPr/>
      </dsp:nvSpPr>
      <dsp:spPr>
        <a:xfrm>
          <a:off x="5194846" y="2864357"/>
          <a:ext cx="1826857" cy="602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9 Nov. 2021</a:t>
          </a:r>
        </a:p>
      </dsp:txBody>
      <dsp:txXfrm>
        <a:off x="5194846" y="2864357"/>
        <a:ext cx="1826857" cy="602742"/>
      </dsp:txXfrm>
    </dsp:sp>
    <dsp:sp modelId="{25676E1E-887C-4650-BC3A-4CB35502BAED}">
      <dsp:nvSpPr>
        <dsp:cNvPr id="0" name=""/>
        <dsp:cNvSpPr/>
      </dsp:nvSpPr>
      <dsp:spPr>
        <a:xfrm>
          <a:off x="5103503" y="909446"/>
          <a:ext cx="2009543" cy="74409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t>To Be Confirmed</a:t>
          </a:r>
        </a:p>
      </dsp:txBody>
      <dsp:txXfrm>
        <a:off x="5103503" y="909446"/>
        <a:ext cx="2009543" cy="744093"/>
      </dsp:txXfrm>
    </dsp:sp>
    <dsp:sp modelId="{ED67A19F-3CF6-4BF5-AA20-923BBA239AE8}">
      <dsp:nvSpPr>
        <dsp:cNvPr id="0" name=""/>
        <dsp:cNvSpPr/>
      </dsp:nvSpPr>
      <dsp:spPr>
        <a:xfrm>
          <a:off x="6108275" y="1653539"/>
          <a:ext cx="0" cy="906780"/>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1">
          <a:scrgbClr r="0" g="0" b="0"/>
        </a:effectRef>
        <a:fontRef idx="minor">
          <a:schemeClr val="lt1"/>
        </a:fontRef>
      </dsp:style>
    </dsp:sp>
    <dsp:sp modelId="{7CD0D751-FD97-46C9-AF2D-10B4E7014928}">
      <dsp:nvSpPr>
        <dsp:cNvPr id="0" name=""/>
        <dsp:cNvSpPr/>
      </dsp:nvSpPr>
      <dsp:spPr>
        <a:xfrm>
          <a:off x="6336632" y="1866899"/>
          <a:ext cx="1826857" cy="602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7 Dec. 2021</a:t>
          </a:r>
        </a:p>
      </dsp:txBody>
      <dsp:txXfrm>
        <a:off x="6336632" y="1866899"/>
        <a:ext cx="1826857" cy="602742"/>
      </dsp:txXfrm>
    </dsp:sp>
    <dsp:sp modelId="{859FB001-2F3D-4441-B410-1C3913B2DCCC}">
      <dsp:nvSpPr>
        <dsp:cNvPr id="0" name=""/>
        <dsp:cNvSpPr/>
      </dsp:nvSpPr>
      <dsp:spPr>
        <a:xfrm>
          <a:off x="6245289" y="3680460"/>
          <a:ext cx="2009543" cy="74409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t>To Be Confirmed</a:t>
          </a:r>
        </a:p>
      </dsp:txBody>
      <dsp:txXfrm>
        <a:off x="6245289" y="3680460"/>
        <a:ext cx="2009543" cy="744093"/>
      </dsp:txXfrm>
    </dsp:sp>
    <dsp:sp modelId="{4785F16F-20FA-4728-BC01-18FF0F6C501F}">
      <dsp:nvSpPr>
        <dsp:cNvPr id="0" name=""/>
        <dsp:cNvSpPr/>
      </dsp:nvSpPr>
      <dsp:spPr>
        <a:xfrm>
          <a:off x="7250061" y="2773679"/>
          <a:ext cx="0" cy="906780"/>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1">
          <a:scrgbClr r="0" g="0" b="0"/>
        </a:effectRef>
        <a:fontRef idx="minor">
          <a:schemeClr val="lt1"/>
        </a:fontRef>
      </dsp:style>
    </dsp:sp>
    <dsp:sp modelId="{55351E2F-7DA5-47EE-A869-329E3C5FD2D1}">
      <dsp:nvSpPr>
        <dsp:cNvPr id="0" name=""/>
        <dsp:cNvSpPr/>
      </dsp:nvSpPr>
      <dsp:spPr>
        <a:xfrm>
          <a:off x="6041600" y="2600324"/>
          <a:ext cx="133350" cy="133350"/>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 modelId="{7DF5D5A1-A519-43BC-A60B-A58AAB9650E5}">
      <dsp:nvSpPr>
        <dsp:cNvPr id="0" name=""/>
        <dsp:cNvSpPr/>
      </dsp:nvSpPr>
      <dsp:spPr>
        <a:xfrm>
          <a:off x="7183386" y="2600324"/>
          <a:ext cx="133350" cy="133350"/>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 modelId="{0F74235F-B27D-4FDB-B709-66ADA2CDB0A5}">
      <dsp:nvSpPr>
        <dsp:cNvPr id="0" name=""/>
        <dsp:cNvSpPr/>
      </dsp:nvSpPr>
      <dsp:spPr>
        <a:xfrm>
          <a:off x="7478418" y="2864357"/>
          <a:ext cx="1826857" cy="602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8 Feb. 2022</a:t>
          </a:r>
        </a:p>
      </dsp:txBody>
      <dsp:txXfrm>
        <a:off x="7478418" y="2864357"/>
        <a:ext cx="1826857" cy="602742"/>
      </dsp:txXfrm>
    </dsp:sp>
    <dsp:sp modelId="{E665093C-8A50-427B-9609-83C792B7833C}">
      <dsp:nvSpPr>
        <dsp:cNvPr id="0" name=""/>
        <dsp:cNvSpPr/>
      </dsp:nvSpPr>
      <dsp:spPr>
        <a:xfrm>
          <a:off x="7387075" y="746676"/>
          <a:ext cx="2009543" cy="90686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Lessons Learned Roundtable / Road map engagement session</a:t>
          </a:r>
        </a:p>
      </dsp:txBody>
      <dsp:txXfrm>
        <a:off x="7387075" y="746676"/>
        <a:ext cx="2009543" cy="906863"/>
      </dsp:txXfrm>
    </dsp:sp>
    <dsp:sp modelId="{A30598F8-48FF-468D-A570-D2C0D486F26A}">
      <dsp:nvSpPr>
        <dsp:cNvPr id="0" name=""/>
        <dsp:cNvSpPr/>
      </dsp:nvSpPr>
      <dsp:spPr>
        <a:xfrm>
          <a:off x="8391847" y="1653539"/>
          <a:ext cx="0" cy="906780"/>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1">
          <a:scrgbClr r="0" g="0" b="0"/>
        </a:effectRef>
        <a:fontRef idx="minor">
          <a:schemeClr val="lt1"/>
        </a:fontRef>
      </dsp:style>
    </dsp:sp>
    <dsp:sp modelId="{8D21589F-D20E-451A-B721-7BFB150ED986}">
      <dsp:nvSpPr>
        <dsp:cNvPr id="0" name=""/>
        <dsp:cNvSpPr/>
      </dsp:nvSpPr>
      <dsp:spPr>
        <a:xfrm>
          <a:off x="8620204" y="1866899"/>
          <a:ext cx="1826857" cy="602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8 Mar. 2022</a:t>
          </a:r>
        </a:p>
      </dsp:txBody>
      <dsp:txXfrm>
        <a:off x="8620204" y="1866899"/>
        <a:ext cx="1826857" cy="602742"/>
      </dsp:txXfrm>
    </dsp:sp>
    <dsp:sp modelId="{07FCAE97-9AD2-4A02-870F-DF80A5689FA2}">
      <dsp:nvSpPr>
        <dsp:cNvPr id="0" name=""/>
        <dsp:cNvSpPr/>
      </dsp:nvSpPr>
      <dsp:spPr>
        <a:xfrm>
          <a:off x="8528861" y="3680460"/>
          <a:ext cx="2009543" cy="74409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t>Sharing project results and transition to post-project implementation</a:t>
          </a:r>
        </a:p>
      </dsp:txBody>
      <dsp:txXfrm>
        <a:off x="8528861" y="3680460"/>
        <a:ext cx="2009543" cy="744093"/>
      </dsp:txXfrm>
    </dsp:sp>
    <dsp:sp modelId="{E5B646F0-1A48-40AB-81FB-855E11F1E2E0}">
      <dsp:nvSpPr>
        <dsp:cNvPr id="0" name=""/>
        <dsp:cNvSpPr/>
      </dsp:nvSpPr>
      <dsp:spPr>
        <a:xfrm>
          <a:off x="9533633" y="2773679"/>
          <a:ext cx="0" cy="906780"/>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1">
          <a:scrgbClr r="0" g="0" b="0"/>
        </a:effectRef>
        <a:fontRef idx="minor">
          <a:schemeClr val="lt1"/>
        </a:fontRef>
      </dsp:style>
    </dsp:sp>
    <dsp:sp modelId="{18E8571F-74A8-4454-9945-F19EE723D5ED}">
      <dsp:nvSpPr>
        <dsp:cNvPr id="0" name=""/>
        <dsp:cNvSpPr/>
      </dsp:nvSpPr>
      <dsp:spPr>
        <a:xfrm>
          <a:off x="8325172" y="2600324"/>
          <a:ext cx="133350" cy="133350"/>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 modelId="{7E8CC26E-51AD-457D-909E-5AF6F6EC8A12}">
      <dsp:nvSpPr>
        <dsp:cNvPr id="0" name=""/>
        <dsp:cNvSpPr/>
      </dsp:nvSpPr>
      <dsp:spPr>
        <a:xfrm>
          <a:off x="9466958" y="2600324"/>
          <a:ext cx="133350" cy="133350"/>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2B6291-C812-4EC4-A860-3646D042EF30}">
      <dsp:nvSpPr>
        <dsp:cNvPr id="0" name=""/>
        <dsp:cNvSpPr/>
      </dsp:nvSpPr>
      <dsp:spPr>
        <a:xfrm>
          <a:off x="230462" y="2864357"/>
          <a:ext cx="1826857" cy="602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2 Mar. 2021</a:t>
          </a:r>
        </a:p>
      </dsp:txBody>
      <dsp:txXfrm>
        <a:off x="230462" y="2864357"/>
        <a:ext cx="1826857" cy="602742"/>
      </dsp:txXfrm>
    </dsp:sp>
    <dsp:sp modelId="{0A010415-DFBD-4F49-898E-257177C53798}">
      <dsp:nvSpPr>
        <dsp:cNvPr id="0" name=""/>
        <dsp:cNvSpPr/>
      </dsp:nvSpPr>
      <dsp:spPr>
        <a:xfrm>
          <a:off x="0" y="2560319"/>
          <a:ext cx="10677525" cy="21336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A15C5EAA-B438-4AB9-9199-31C5C4275838}">
      <dsp:nvSpPr>
        <dsp:cNvPr id="0" name=""/>
        <dsp:cNvSpPr/>
      </dsp:nvSpPr>
      <dsp:spPr>
        <a:xfrm>
          <a:off x="230553" y="918591"/>
          <a:ext cx="2009543" cy="74409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National Insight Generation Workshop</a:t>
          </a:r>
        </a:p>
      </dsp:txBody>
      <dsp:txXfrm>
        <a:off x="230553" y="918591"/>
        <a:ext cx="2009543" cy="744093"/>
      </dsp:txXfrm>
    </dsp:sp>
    <dsp:sp modelId="{3978CA76-3E4E-419E-81EA-78D4B2B8E356}">
      <dsp:nvSpPr>
        <dsp:cNvPr id="0" name=""/>
        <dsp:cNvSpPr/>
      </dsp:nvSpPr>
      <dsp:spPr>
        <a:xfrm>
          <a:off x="1143891" y="1653539"/>
          <a:ext cx="0" cy="906780"/>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1">
          <a:scrgbClr r="0" g="0" b="0"/>
        </a:effectRef>
        <a:fontRef idx="minor">
          <a:schemeClr val="lt1"/>
        </a:fontRef>
      </dsp:style>
    </dsp:sp>
    <dsp:sp modelId="{493DDD3D-4B24-45A2-9097-64630CC52A0B}">
      <dsp:nvSpPr>
        <dsp:cNvPr id="0" name=""/>
        <dsp:cNvSpPr/>
      </dsp:nvSpPr>
      <dsp:spPr>
        <a:xfrm>
          <a:off x="1570868" y="1866899"/>
          <a:ext cx="1826857" cy="602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dirty="0"/>
            <a:t>22 Apr. 2021</a:t>
          </a:r>
        </a:p>
      </dsp:txBody>
      <dsp:txXfrm>
        <a:off x="1570868" y="1866899"/>
        <a:ext cx="1826857" cy="602742"/>
      </dsp:txXfrm>
    </dsp:sp>
    <dsp:sp modelId="{18F7144A-6F4B-4B00-93ED-EF94B580767F}">
      <dsp:nvSpPr>
        <dsp:cNvPr id="0" name=""/>
        <dsp:cNvSpPr/>
      </dsp:nvSpPr>
      <dsp:spPr>
        <a:xfrm>
          <a:off x="1143891" y="3680460"/>
          <a:ext cx="2680811" cy="90686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b="1" kern="1200" dirty="0"/>
            <a:t>National</a:t>
          </a:r>
          <a:r>
            <a:rPr lang="en-US" sz="1200" kern="1200" dirty="0"/>
            <a:t> level ideation session followed by </a:t>
          </a:r>
          <a:r>
            <a:rPr lang="en-US" sz="1200" b="1" kern="1200" dirty="0" err="1"/>
            <a:t>microlabs</a:t>
          </a:r>
          <a:r>
            <a:rPr lang="en-US" sz="1200" b="1" kern="1200" dirty="0"/>
            <a:t> </a:t>
          </a:r>
          <a:r>
            <a:rPr lang="en-US" sz="1200" kern="1200" dirty="0"/>
            <a:t>engagement of local stakeholders ideation sessions</a:t>
          </a:r>
        </a:p>
      </dsp:txBody>
      <dsp:txXfrm>
        <a:off x="1143891" y="3680460"/>
        <a:ext cx="2680811" cy="906863"/>
      </dsp:txXfrm>
    </dsp:sp>
    <dsp:sp modelId="{24CD313B-7760-42B5-A5CB-4BA4B9AB5D6D}">
      <dsp:nvSpPr>
        <dsp:cNvPr id="0" name=""/>
        <dsp:cNvSpPr/>
      </dsp:nvSpPr>
      <dsp:spPr>
        <a:xfrm flipH="1">
          <a:off x="1431813" y="2747265"/>
          <a:ext cx="836990" cy="1121850"/>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1">
          <a:scrgbClr r="0" g="0" b="0"/>
        </a:effectRef>
        <a:fontRef idx="minor">
          <a:schemeClr val="lt1"/>
        </a:fontRef>
      </dsp:style>
    </dsp:sp>
    <dsp:sp modelId="{9D7B2309-9222-4649-97EA-218A4026EA67}">
      <dsp:nvSpPr>
        <dsp:cNvPr id="0" name=""/>
        <dsp:cNvSpPr/>
      </dsp:nvSpPr>
      <dsp:spPr>
        <a:xfrm>
          <a:off x="1077216" y="2600324"/>
          <a:ext cx="133350" cy="133350"/>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 modelId="{21BC10D3-F176-4EBD-B7A5-44F9E1787A75}">
      <dsp:nvSpPr>
        <dsp:cNvPr id="0" name=""/>
        <dsp:cNvSpPr/>
      </dsp:nvSpPr>
      <dsp:spPr>
        <a:xfrm>
          <a:off x="2203768" y="2600324"/>
          <a:ext cx="133350" cy="133350"/>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 modelId="{52ADE82C-CFE6-4D65-9B95-DF7E4590B222}">
      <dsp:nvSpPr>
        <dsp:cNvPr id="0" name=""/>
        <dsp:cNvSpPr/>
      </dsp:nvSpPr>
      <dsp:spPr>
        <a:xfrm>
          <a:off x="2911274" y="2864357"/>
          <a:ext cx="1826857" cy="602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15 June 2021</a:t>
          </a:r>
        </a:p>
      </dsp:txBody>
      <dsp:txXfrm>
        <a:off x="2911274" y="2864357"/>
        <a:ext cx="1826857" cy="602742"/>
      </dsp:txXfrm>
    </dsp:sp>
    <dsp:sp modelId="{310F3391-0F59-46CC-AA78-830E45980EAF}">
      <dsp:nvSpPr>
        <dsp:cNvPr id="0" name=""/>
        <dsp:cNvSpPr/>
      </dsp:nvSpPr>
      <dsp:spPr>
        <a:xfrm>
          <a:off x="2712782" y="746676"/>
          <a:ext cx="2223841" cy="90686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National session to share ideas from local </a:t>
          </a:r>
          <a:r>
            <a:rPr lang="en-US" sz="1200" kern="1200" dirty="0" err="1"/>
            <a:t>microlabs</a:t>
          </a:r>
          <a:r>
            <a:rPr lang="en-US" sz="1200" kern="1200" dirty="0"/>
            <a:t> &amp; confirm prototyping approach  </a:t>
          </a:r>
        </a:p>
      </dsp:txBody>
      <dsp:txXfrm>
        <a:off x="2712782" y="746676"/>
        <a:ext cx="2223841" cy="906863"/>
      </dsp:txXfrm>
    </dsp:sp>
    <dsp:sp modelId="{41F55590-97AD-41AC-96D7-8C8A9A8B0CC7}">
      <dsp:nvSpPr>
        <dsp:cNvPr id="0" name=""/>
        <dsp:cNvSpPr/>
      </dsp:nvSpPr>
      <dsp:spPr>
        <a:xfrm>
          <a:off x="3824702" y="1653539"/>
          <a:ext cx="0" cy="906780"/>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1">
          <a:scrgbClr r="0" g="0" b="0"/>
        </a:effectRef>
        <a:fontRef idx="minor">
          <a:schemeClr val="lt1"/>
        </a:fontRef>
      </dsp:style>
    </dsp:sp>
    <dsp:sp modelId="{36910D2D-0CAA-46AD-BCDA-B6B6D4F3E23B}">
      <dsp:nvSpPr>
        <dsp:cNvPr id="0" name=""/>
        <dsp:cNvSpPr/>
      </dsp:nvSpPr>
      <dsp:spPr>
        <a:xfrm>
          <a:off x="4053060" y="1866899"/>
          <a:ext cx="1826857" cy="602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14 Sep. 2021</a:t>
          </a:r>
        </a:p>
      </dsp:txBody>
      <dsp:txXfrm>
        <a:off x="4053060" y="1866899"/>
        <a:ext cx="1826857" cy="602742"/>
      </dsp:txXfrm>
    </dsp:sp>
    <dsp:sp modelId="{AA9BD3EA-599A-4AE0-9F93-1D98C0A69942}">
      <dsp:nvSpPr>
        <dsp:cNvPr id="0" name=""/>
        <dsp:cNvSpPr/>
      </dsp:nvSpPr>
      <dsp:spPr>
        <a:xfrm>
          <a:off x="3961717" y="3680460"/>
          <a:ext cx="2009543" cy="74409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Prototyping activities workshop</a:t>
          </a:r>
        </a:p>
      </dsp:txBody>
      <dsp:txXfrm>
        <a:off x="3961717" y="3680460"/>
        <a:ext cx="2009543" cy="744093"/>
      </dsp:txXfrm>
    </dsp:sp>
    <dsp:sp modelId="{085FF022-FC2D-448D-B9E5-851B1E458B5C}">
      <dsp:nvSpPr>
        <dsp:cNvPr id="0" name=""/>
        <dsp:cNvSpPr/>
      </dsp:nvSpPr>
      <dsp:spPr>
        <a:xfrm>
          <a:off x="4966489" y="2773679"/>
          <a:ext cx="0" cy="906780"/>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1">
          <a:scrgbClr r="0" g="0" b="0"/>
        </a:effectRef>
        <a:fontRef idx="minor">
          <a:schemeClr val="lt1"/>
        </a:fontRef>
      </dsp:style>
    </dsp:sp>
    <dsp:sp modelId="{624AFBA9-C822-41FA-AC38-0E42AAD4DC03}">
      <dsp:nvSpPr>
        <dsp:cNvPr id="0" name=""/>
        <dsp:cNvSpPr/>
      </dsp:nvSpPr>
      <dsp:spPr>
        <a:xfrm>
          <a:off x="3758027" y="2600324"/>
          <a:ext cx="133350" cy="133350"/>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 modelId="{EA03AA66-452C-4AEB-953A-80D68FA28048}">
      <dsp:nvSpPr>
        <dsp:cNvPr id="0" name=""/>
        <dsp:cNvSpPr/>
      </dsp:nvSpPr>
      <dsp:spPr>
        <a:xfrm>
          <a:off x="4899814" y="2600324"/>
          <a:ext cx="133350" cy="133350"/>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 modelId="{789DD40B-CB22-48DA-87AA-771F4A7C3411}">
      <dsp:nvSpPr>
        <dsp:cNvPr id="0" name=""/>
        <dsp:cNvSpPr/>
      </dsp:nvSpPr>
      <dsp:spPr>
        <a:xfrm>
          <a:off x="5194846" y="2864357"/>
          <a:ext cx="1826857" cy="602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9 Nov. 2021</a:t>
          </a:r>
        </a:p>
      </dsp:txBody>
      <dsp:txXfrm>
        <a:off x="5194846" y="2864357"/>
        <a:ext cx="1826857" cy="602742"/>
      </dsp:txXfrm>
    </dsp:sp>
    <dsp:sp modelId="{25676E1E-887C-4650-BC3A-4CB35502BAED}">
      <dsp:nvSpPr>
        <dsp:cNvPr id="0" name=""/>
        <dsp:cNvSpPr/>
      </dsp:nvSpPr>
      <dsp:spPr>
        <a:xfrm>
          <a:off x="5103503" y="909446"/>
          <a:ext cx="2009543" cy="74409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t>To Be Confirmed</a:t>
          </a:r>
        </a:p>
      </dsp:txBody>
      <dsp:txXfrm>
        <a:off x="5103503" y="909446"/>
        <a:ext cx="2009543" cy="744093"/>
      </dsp:txXfrm>
    </dsp:sp>
    <dsp:sp modelId="{ED67A19F-3CF6-4BF5-AA20-923BBA239AE8}">
      <dsp:nvSpPr>
        <dsp:cNvPr id="0" name=""/>
        <dsp:cNvSpPr/>
      </dsp:nvSpPr>
      <dsp:spPr>
        <a:xfrm>
          <a:off x="6108275" y="1653539"/>
          <a:ext cx="0" cy="906780"/>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1">
          <a:scrgbClr r="0" g="0" b="0"/>
        </a:effectRef>
        <a:fontRef idx="minor">
          <a:schemeClr val="lt1"/>
        </a:fontRef>
      </dsp:style>
    </dsp:sp>
    <dsp:sp modelId="{7CD0D751-FD97-46C9-AF2D-10B4E7014928}">
      <dsp:nvSpPr>
        <dsp:cNvPr id="0" name=""/>
        <dsp:cNvSpPr/>
      </dsp:nvSpPr>
      <dsp:spPr>
        <a:xfrm>
          <a:off x="6336632" y="1866899"/>
          <a:ext cx="1826857" cy="602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7 Dec. 2021</a:t>
          </a:r>
        </a:p>
      </dsp:txBody>
      <dsp:txXfrm>
        <a:off x="6336632" y="1866899"/>
        <a:ext cx="1826857" cy="602742"/>
      </dsp:txXfrm>
    </dsp:sp>
    <dsp:sp modelId="{859FB001-2F3D-4441-B410-1C3913B2DCCC}">
      <dsp:nvSpPr>
        <dsp:cNvPr id="0" name=""/>
        <dsp:cNvSpPr/>
      </dsp:nvSpPr>
      <dsp:spPr>
        <a:xfrm>
          <a:off x="6245289" y="3680460"/>
          <a:ext cx="2009543" cy="74409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t>To Be Confirmed</a:t>
          </a:r>
        </a:p>
      </dsp:txBody>
      <dsp:txXfrm>
        <a:off x="6245289" y="3680460"/>
        <a:ext cx="2009543" cy="744093"/>
      </dsp:txXfrm>
    </dsp:sp>
    <dsp:sp modelId="{4785F16F-20FA-4728-BC01-18FF0F6C501F}">
      <dsp:nvSpPr>
        <dsp:cNvPr id="0" name=""/>
        <dsp:cNvSpPr/>
      </dsp:nvSpPr>
      <dsp:spPr>
        <a:xfrm>
          <a:off x="7250061" y="2773679"/>
          <a:ext cx="0" cy="906780"/>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1">
          <a:scrgbClr r="0" g="0" b="0"/>
        </a:effectRef>
        <a:fontRef idx="minor">
          <a:schemeClr val="lt1"/>
        </a:fontRef>
      </dsp:style>
    </dsp:sp>
    <dsp:sp modelId="{55351E2F-7DA5-47EE-A869-329E3C5FD2D1}">
      <dsp:nvSpPr>
        <dsp:cNvPr id="0" name=""/>
        <dsp:cNvSpPr/>
      </dsp:nvSpPr>
      <dsp:spPr>
        <a:xfrm>
          <a:off x="6041600" y="2600324"/>
          <a:ext cx="133350" cy="133350"/>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 modelId="{7DF5D5A1-A519-43BC-A60B-A58AAB9650E5}">
      <dsp:nvSpPr>
        <dsp:cNvPr id="0" name=""/>
        <dsp:cNvSpPr/>
      </dsp:nvSpPr>
      <dsp:spPr>
        <a:xfrm>
          <a:off x="7183386" y="2600324"/>
          <a:ext cx="133350" cy="133350"/>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 modelId="{0F74235F-B27D-4FDB-B709-66ADA2CDB0A5}">
      <dsp:nvSpPr>
        <dsp:cNvPr id="0" name=""/>
        <dsp:cNvSpPr/>
      </dsp:nvSpPr>
      <dsp:spPr>
        <a:xfrm>
          <a:off x="7478418" y="2864357"/>
          <a:ext cx="1826857" cy="602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8 Feb. 2022</a:t>
          </a:r>
        </a:p>
      </dsp:txBody>
      <dsp:txXfrm>
        <a:off x="7478418" y="2864357"/>
        <a:ext cx="1826857" cy="602742"/>
      </dsp:txXfrm>
    </dsp:sp>
    <dsp:sp modelId="{E665093C-8A50-427B-9609-83C792B7833C}">
      <dsp:nvSpPr>
        <dsp:cNvPr id="0" name=""/>
        <dsp:cNvSpPr/>
      </dsp:nvSpPr>
      <dsp:spPr>
        <a:xfrm>
          <a:off x="7387075" y="746676"/>
          <a:ext cx="2009543" cy="90686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Lessons Learned Roundtable / Road map engagement session</a:t>
          </a:r>
        </a:p>
      </dsp:txBody>
      <dsp:txXfrm>
        <a:off x="7387075" y="746676"/>
        <a:ext cx="2009543" cy="906863"/>
      </dsp:txXfrm>
    </dsp:sp>
    <dsp:sp modelId="{A30598F8-48FF-468D-A570-D2C0D486F26A}">
      <dsp:nvSpPr>
        <dsp:cNvPr id="0" name=""/>
        <dsp:cNvSpPr/>
      </dsp:nvSpPr>
      <dsp:spPr>
        <a:xfrm>
          <a:off x="8391847" y="1653539"/>
          <a:ext cx="0" cy="906780"/>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1">
          <a:scrgbClr r="0" g="0" b="0"/>
        </a:effectRef>
        <a:fontRef idx="minor">
          <a:schemeClr val="lt1"/>
        </a:fontRef>
      </dsp:style>
    </dsp:sp>
    <dsp:sp modelId="{8D21589F-D20E-451A-B721-7BFB150ED986}">
      <dsp:nvSpPr>
        <dsp:cNvPr id="0" name=""/>
        <dsp:cNvSpPr/>
      </dsp:nvSpPr>
      <dsp:spPr>
        <a:xfrm>
          <a:off x="8620204" y="1866899"/>
          <a:ext cx="1826857" cy="602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8 Mar. 2022</a:t>
          </a:r>
        </a:p>
      </dsp:txBody>
      <dsp:txXfrm>
        <a:off x="8620204" y="1866899"/>
        <a:ext cx="1826857" cy="602742"/>
      </dsp:txXfrm>
    </dsp:sp>
    <dsp:sp modelId="{07FCAE97-9AD2-4A02-870F-DF80A5689FA2}">
      <dsp:nvSpPr>
        <dsp:cNvPr id="0" name=""/>
        <dsp:cNvSpPr/>
      </dsp:nvSpPr>
      <dsp:spPr>
        <a:xfrm>
          <a:off x="8528861" y="3680460"/>
          <a:ext cx="2009543" cy="74409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t>Sharing project results and transition to post-project implementation</a:t>
          </a:r>
        </a:p>
      </dsp:txBody>
      <dsp:txXfrm>
        <a:off x="8528861" y="3680460"/>
        <a:ext cx="2009543" cy="744093"/>
      </dsp:txXfrm>
    </dsp:sp>
    <dsp:sp modelId="{E5B646F0-1A48-40AB-81FB-855E11F1E2E0}">
      <dsp:nvSpPr>
        <dsp:cNvPr id="0" name=""/>
        <dsp:cNvSpPr/>
      </dsp:nvSpPr>
      <dsp:spPr>
        <a:xfrm>
          <a:off x="9533633" y="2773679"/>
          <a:ext cx="0" cy="906780"/>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1">
          <a:scrgbClr r="0" g="0" b="0"/>
        </a:effectRef>
        <a:fontRef idx="minor">
          <a:schemeClr val="lt1"/>
        </a:fontRef>
      </dsp:style>
    </dsp:sp>
    <dsp:sp modelId="{18E8571F-74A8-4454-9945-F19EE723D5ED}">
      <dsp:nvSpPr>
        <dsp:cNvPr id="0" name=""/>
        <dsp:cNvSpPr/>
      </dsp:nvSpPr>
      <dsp:spPr>
        <a:xfrm>
          <a:off x="8325172" y="2600324"/>
          <a:ext cx="133350" cy="133350"/>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 modelId="{7E8CC26E-51AD-457D-909E-5AF6F6EC8A12}">
      <dsp:nvSpPr>
        <dsp:cNvPr id="0" name=""/>
        <dsp:cNvSpPr/>
      </dsp:nvSpPr>
      <dsp:spPr>
        <a:xfrm>
          <a:off x="9466958" y="2600324"/>
          <a:ext cx="133350" cy="133350"/>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5BB25-55C6-40A7-8A90-EC7AAAD42568}" type="datetimeFigureOut">
              <a:rPr lang="en-CA" smtClean="0"/>
              <a:t>2021-04-19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78623D-2F57-44DE-948A-427FECF93ADF}" type="slidenum">
              <a:rPr lang="en-CA" smtClean="0"/>
              <a:t>‹#›</a:t>
            </a:fld>
            <a:endParaRPr lang="en-CA"/>
          </a:p>
        </p:txBody>
      </p:sp>
    </p:spTree>
    <p:extLst>
      <p:ext uri="{BB962C8B-B14F-4D97-AF65-F5344CB8AC3E}">
        <p14:creationId xmlns:p14="http://schemas.microsoft.com/office/powerpoint/2010/main" val="1673166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Calibri" panose="020F0502020204030204" pitchFamily="34" charset="0"/>
                <a:cs typeface="Calibri" panose="020F0502020204030204" pitchFamily="34" charset="0"/>
              </a:rPr>
              <a:t>Michel - Opening remarks </a:t>
            </a:r>
          </a:p>
          <a:p>
            <a:endParaRPr lang="en-CA" dirty="0"/>
          </a:p>
        </p:txBody>
      </p:sp>
      <p:sp>
        <p:nvSpPr>
          <p:cNvPr id="4" name="Slide Number Placeholder 3"/>
          <p:cNvSpPr>
            <a:spLocks noGrp="1"/>
          </p:cNvSpPr>
          <p:nvPr>
            <p:ph type="sldNum" sz="quarter" idx="5"/>
          </p:nvPr>
        </p:nvSpPr>
        <p:spPr/>
        <p:txBody>
          <a:bodyPr/>
          <a:lstStyle/>
          <a:p>
            <a:fld id="{5978623D-2F57-44DE-948A-427FECF93ADF}" type="slidenum">
              <a:rPr lang="en-CA" smtClean="0"/>
              <a:t>1</a:t>
            </a:fld>
            <a:endParaRPr lang="en-CA"/>
          </a:p>
        </p:txBody>
      </p:sp>
    </p:spTree>
    <p:extLst>
      <p:ext uri="{BB962C8B-B14F-4D97-AF65-F5344CB8AC3E}">
        <p14:creationId xmlns:p14="http://schemas.microsoft.com/office/powerpoint/2010/main" val="349540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Take 5 minutes by yourself to write down/brainstorm 7-10 potential solutions (one per note) that respond to the following question: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618490" lvl="2" indent="0">
              <a:lnSpc>
                <a:spcPct val="115000"/>
              </a:lnSpc>
              <a:buNone/>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Based on your understanding of the issues and challenges, what are the potential solutions that you envision? </a:t>
            </a:r>
            <a:endParaRPr lang="en-CA" dirty="0"/>
          </a:p>
        </p:txBody>
      </p:sp>
      <p:sp>
        <p:nvSpPr>
          <p:cNvPr id="4" name="Slide Number Placeholder 3"/>
          <p:cNvSpPr>
            <a:spLocks noGrp="1"/>
          </p:cNvSpPr>
          <p:nvPr>
            <p:ph type="sldNum" sz="quarter" idx="5"/>
          </p:nvPr>
        </p:nvSpPr>
        <p:spPr/>
        <p:txBody>
          <a:bodyPr/>
          <a:lstStyle/>
          <a:p>
            <a:fld id="{5978623D-2F57-44DE-948A-427FECF93ADF}" type="slidenum">
              <a:rPr lang="en-CA" smtClean="0"/>
              <a:t>16</a:t>
            </a:fld>
            <a:endParaRPr lang="en-CA"/>
          </a:p>
        </p:txBody>
      </p:sp>
    </p:spTree>
    <p:extLst>
      <p:ext uri="{BB962C8B-B14F-4D97-AF65-F5344CB8AC3E}">
        <p14:creationId xmlns:p14="http://schemas.microsoft.com/office/powerpoint/2010/main" val="2049797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John to explain process.</a:t>
            </a:r>
          </a:p>
          <a:p>
            <a:r>
              <a:rPr lang="en-CA" dirty="0"/>
              <a:t>Mary to create break out groups. </a:t>
            </a:r>
          </a:p>
        </p:txBody>
      </p:sp>
      <p:sp>
        <p:nvSpPr>
          <p:cNvPr id="4" name="Slide Number Placeholder 3"/>
          <p:cNvSpPr>
            <a:spLocks noGrp="1"/>
          </p:cNvSpPr>
          <p:nvPr>
            <p:ph type="sldNum" sz="quarter" idx="5"/>
          </p:nvPr>
        </p:nvSpPr>
        <p:spPr/>
        <p:txBody>
          <a:bodyPr/>
          <a:lstStyle/>
          <a:p>
            <a:fld id="{5978623D-2F57-44DE-948A-427FECF93ADF}" type="slidenum">
              <a:rPr lang="en-CA" smtClean="0"/>
              <a:t>17</a:t>
            </a:fld>
            <a:endParaRPr lang="en-CA"/>
          </a:p>
        </p:txBody>
      </p:sp>
    </p:spTree>
    <p:extLst>
      <p:ext uri="{BB962C8B-B14F-4D97-AF65-F5344CB8AC3E}">
        <p14:creationId xmlns:p14="http://schemas.microsoft.com/office/powerpoint/2010/main" val="2447679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978623D-2F57-44DE-948A-427FECF93ADF}" type="slidenum">
              <a:rPr lang="en-CA" smtClean="0"/>
              <a:t>18</a:t>
            </a:fld>
            <a:endParaRPr lang="en-CA"/>
          </a:p>
        </p:txBody>
      </p:sp>
    </p:spTree>
    <p:extLst>
      <p:ext uri="{BB962C8B-B14F-4D97-AF65-F5344CB8AC3E}">
        <p14:creationId xmlns:p14="http://schemas.microsoft.com/office/powerpoint/2010/main" val="2350264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effectLst/>
                <a:latin typeface="Calibri Light" panose="020F0302020204030204" pitchFamily="34" charset="0"/>
                <a:ea typeface="Calibri" panose="020F0502020204030204" pitchFamily="34" charset="0"/>
                <a:cs typeface="Calibri Light" panose="020F0302020204030204" pitchFamily="34" charset="0"/>
              </a:rPr>
              <a:t>Ask each rapporteur  to share 2-3 insights from their breakout group</a:t>
            </a:r>
            <a:endParaRPr lang="en-CA" dirty="0"/>
          </a:p>
        </p:txBody>
      </p:sp>
      <p:sp>
        <p:nvSpPr>
          <p:cNvPr id="4" name="Slide Number Placeholder 3"/>
          <p:cNvSpPr>
            <a:spLocks noGrp="1"/>
          </p:cNvSpPr>
          <p:nvPr>
            <p:ph type="sldNum" sz="quarter" idx="5"/>
          </p:nvPr>
        </p:nvSpPr>
        <p:spPr/>
        <p:txBody>
          <a:bodyPr/>
          <a:lstStyle/>
          <a:p>
            <a:fld id="{5978623D-2F57-44DE-948A-427FECF93ADF}" type="slidenum">
              <a:rPr lang="en-CA" smtClean="0"/>
              <a:t>19</a:t>
            </a:fld>
            <a:endParaRPr lang="en-CA"/>
          </a:p>
        </p:txBody>
      </p:sp>
    </p:spTree>
    <p:extLst>
      <p:ext uri="{BB962C8B-B14F-4D97-AF65-F5344CB8AC3E}">
        <p14:creationId xmlns:p14="http://schemas.microsoft.com/office/powerpoint/2010/main" val="426384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2:50-3:10</a:t>
            </a:r>
          </a:p>
        </p:txBody>
      </p:sp>
      <p:sp>
        <p:nvSpPr>
          <p:cNvPr id="4" name="Slide Number Placeholder 3"/>
          <p:cNvSpPr>
            <a:spLocks noGrp="1"/>
          </p:cNvSpPr>
          <p:nvPr>
            <p:ph type="sldNum" sz="quarter" idx="5"/>
          </p:nvPr>
        </p:nvSpPr>
        <p:spPr/>
        <p:txBody>
          <a:bodyPr/>
          <a:lstStyle/>
          <a:p>
            <a:fld id="{5978623D-2F57-44DE-948A-427FECF93ADF}" type="slidenum">
              <a:rPr lang="en-CA" smtClean="0"/>
              <a:t>20</a:t>
            </a:fld>
            <a:endParaRPr lang="en-CA"/>
          </a:p>
        </p:txBody>
      </p:sp>
    </p:spTree>
    <p:extLst>
      <p:ext uri="{BB962C8B-B14F-4D97-AF65-F5344CB8AC3E}">
        <p14:creationId xmlns:p14="http://schemas.microsoft.com/office/powerpoint/2010/main" val="1868676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978623D-2F57-44DE-948A-427FECF93ADF}" type="slidenum">
              <a:rPr lang="en-CA" smtClean="0"/>
              <a:t>21</a:t>
            </a:fld>
            <a:endParaRPr lang="en-CA"/>
          </a:p>
        </p:txBody>
      </p:sp>
    </p:spTree>
    <p:extLst>
      <p:ext uri="{BB962C8B-B14F-4D97-AF65-F5344CB8AC3E}">
        <p14:creationId xmlns:p14="http://schemas.microsoft.com/office/powerpoint/2010/main" val="714006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15000"/>
              </a:lnSpc>
              <a:spcAft>
                <a:spcPts val="1000"/>
              </a:spcAft>
            </a:pPr>
            <a:r>
              <a:rPr lang="en-CA" sz="1800" dirty="0">
                <a:effectLst/>
                <a:latin typeface="Calibri Light" panose="020F0302020204030204" pitchFamily="34" charset="0"/>
                <a:ea typeface="Calibri" panose="020F0502020204030204" pitchFamily="34" charset="0"/>
                <a:cs typeface="Calibri Light" panose="020F0302020204030204" pitchFamily="34" charset="0"/>
              </a:rPr>
              <a:t>Mary - Brief Welcome and Adobe Technology orientation</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CA" sz="1800" dirty="0">
                <a:effectLst/>
                <a:latin typeface="Calibri Light" panose="020F0302020204030204" pitchFamily="34" charset="0"/>
                <a:cs typeface="Calibri Light" panose="020F0302020204030204" pitchFamily="34" charset="0"/>
              </a:rPr>
              <a:t>          - Mention that we will be using Mural again today.  Share Mural Link for GUESTS: </a:t>
            </a:r>
            <a:r>
              <a:rPr lang="en-CA" sz="1800" dirty="0">
                <a:effectLst/>
                <a:latin typeface="Calibri" panose="020F0502020204030204" pitchFamily="34" charset="0"/>
                <a:ea typeface="Times New Roman" panose="02020603050405020304" pitchFamily="18" charset="0"/>
                <a:cs typeface="Calibri" panose="020F0502020204030204" pitchFamily="34" charset="0"/>
              </a:rPr>
              <a:t>https://app.mural.co/t/ctlabs8714/m/ctlabs8714/1613158781799/1b6f26b0c5a1bcfe6150c27910d8484e1fef5967</a:t>
            </a:r>
          </a:p>
          <a:p>
            <a:endParaRPr lang="en-CA" sz="1800" dirty="0">
              <a:effectLst/>
              <a:latin typeface="Calibri" panose="020F0502020204030204" pitchFamily="34" charset="0"/>
              <a:cs typeface="Calibri" panose="020F0502020204030204" pitchFamily="34" charset="0"/>
            </a:endParaRPr>
          </a:p>
          <a:p>
            <a:endParaRPr lang="en-CA" sz="1800" dirty="0">
              <a:effectLst/>
              <a:latin typeface="Calibri Light" panose="020F0302020204030204" pitchFamily="34" charset="0"/>
              <a:cs typeface="Calibri Light" panose="020F0302020204030204" pitchFamily="34" charset="0"/>
            </a:endParaRPr>
          </a:p>
        </p:txBody>
      </p:sp>
      <p:sp>
        <p:nvSpPr>
          <p:cNvPr id="4" name="Slide Number Placeholder 3"/>
          <p:cNvSpPr>
            <a:spLocks noGrp="1"/>
          </p:cNvSpPr>
          <p:nvPr>
            <p:ph type="sldNum" sz="quarter" idx="5"/>
          </p:nvPr>
        </p:nvSpPr>
        <p:spPr/>
        <p:txBody>
          <a:bodyPr/>
          <a:lstStyle/>
          <a:p>
            <a:fld id="{62FD0BE1-B0A2-4268-A260-33C55E2FF641}" type="slidenum">
              <a:rPr lang="en-GB" smtClean="0"/>
              <a:t>2</a:t>
            </a:fld>
            <a:endParaRPr lang="en-GB"/>
          </a:p>
        </p:txBody>
      </p:sp>
    </p:spTree>
    <p:extLst>
      <p:ext uri="{BB962C8B-B14F-4D97-AF65-F5344CB8AC3E}">
        <p14:creationId xmlns:p14="http://schemas.microsoft.com/office/powerpoint/2010/main" val="898130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15000"/>
              </a:lnSpc>
              <a:spcAft>
                <a:spcPts val="1000"/>
              </a:spcAft>
            </a:pPr>
            <a:r>
              <a:rPr lang="en-CA" sz="1800" dirty="0">
                <a:effectLst/>
                <a:latin typeface="Calibri Light" panose="020F0302020204030204" pitchFamily="34" charset="0"/>
                <a:ea typeface="Calibri" panose="020F0502020204030204" pitchFamily="34" charset="0"/>
                <a:cs typeface="Calibri Light" panose="020F0302020204030204" pitchFamily="34" charset="0"/>
              </a:rPr>
              <a:t>Mary - Brief Welcome and Adobe Technology orientation</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CA" sz="1800" dirty="0">
                <a:effectLst/>
                <a:latin typeface="Calibri Light" panose="020F0302020204030204" pitchFamily="34" charset="0"/>
                <a:ea typeface="Calibri" panose="020F0502020204030204" pitchFamily="34" charset="0"/>
                <a:cs typeface="Calibri Light" panose="020F0302020204030204" pitchFamily="34" charset="0"/>
              </a:rPr>
              <a:t>Mural intro</a:t>
            </a:r>
          </a:p>
          <a:p>
            <a:r>
              <a:rPr lang="en-CA" sz="1800" dirty="0">
                <a:effectLst/>
                <a:latin typeface="Calibri Light" panose="020F0302020204030204" pitchFamily="34" charset="0"/>
                <a:cs typeface="Calibri Light" panose="020F0302020204030204" pitchFamily="34" charset="0"/>
              </a:rPr>
              <a:t>Share Mural Link for GUESTS: </a:t>
            </a:r>
            <a:r>
              <a:rPr lang="en-CA" sz="1800" dirty="0">
                <a:effectLst/>
                <a:latin typeface="Calibri" panose="020F0502020204030204" pitchFamily="34" charset="0"/>
                <a:ea typeface="Times New Roman" panose="02020603050405020304" pitchFamily="18" charset="0"/>
                <a:cs typeface="Calibri" panose="020F0502020204030204" pitchFamily="34" charset="0"/>
              </a:rPr>
              <a:t>https://app.mural.co/t/ctlabs8714/m/ctlabs8714/1613158781799/1b6f26b0c5a1bcfe6150c27910d8484e1fef5967</a:t>
            </a:r>
          </a:p>
          <a:p>
            <a:endParaRPr lang="en-CA" sz="1800" dirty="0">
              <a:effectLst/>
              <a:latin typeface="Calibri" panose="020F0502020204030204" pitchFamily="34" charset="0"/>
              <a:cs typeface="Calibri" panose="020F0502020204030204" pitchFamily="34" charset="0"/>
            </a:endParaRPr>
          </a:p>
          <a:p>
            <a:endParaRPr lang="en-CA" sz="1800" dirty="0">
              <a:effectLst/>
              <a:latin typeface="Calibri" panose="020F0502020204030204" pitchFamily="34" charset="0"/>
              <a:cs typeface="Calibri" panose="020F0502020204030204" pitchFamily="34" charset="0"/>
            </a:endParaRPr>
          </a:p>
          <a:p>
            <a:endParaRPr lang="en-CA" sz="1800" dirty="0">
              <a:effectLst/>
              <a:latin typeface="Calibri Light" panose="020F0302020204030204" pitchFamily="34" charset="0"/>
              <a:cs typeface="Calibri Light" panose="020F0302020204030204" pitchFamily="34" charset="0"/>
            </a:endParaRPr>
          </a:p>
        </p:txBody>
      </p:sp>
      <p:sp>
        <p:nvSpPr>
          <p:cNvPr id="4" name="Slide Number Placeholder 3"/>
          <p:cNvSpPr>
            <a:spLocks noGrp="1"/>
          </p:cNvSpPr>
          <p:nvPr>
            <p:ph type="sldNum" sz="quarter" idx="5"/>
          </p:nvPr>
        </p:nvSpPr>
        <p:spPr/>
        <p:txBody>
          <a:bodyPr/>
          <a:lstStyle/>
          <a:p>
            <a:fld id="{62FD0BE1-B0A2-4268-A260-33C55E2FF641}" type="slidenum">
              <a:rPr lang="en-GB" smtClean="0"/>
              <a:t>3</a:t>
            </a:fld>
            <a:endParaRPr lang="en-GB"/>
          </a:p>
        </p:txBody>
      </p:sp>
    </p:spTree>
    <p:extLst>
      <p:ext uri="{BB962C8B-B14F-4D97-AF65-F5344CB8AC3E}">
        <p14:creationId xmlns:p14="http://schemas.microsoft.com/office/powerpoint/2010/main" val="1787382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Reminder of the problem statement </a:t>
            </a:r>
          </a:p>
        </p:txBody>
      </p:sp>
      <p:sp>
        <p:nvSpPr>
          <p:cNvPr id="4" name="Slide Number Placeholder 3"/>
          <p:cNvSpPr>
            <a:spLocks noGrp="1"/>
          </p:cNvSpPr>
          <p:nvPr>
            <p:ph type="sldNum" sz="quarter" idx="5"/>
          </p:nvPr>
        </p:nvSpPr>
        <p:spPr/>
        <p:txBody>
          <a:bodyPr/>
          <a:lstStyle/>
          <a:p>
            <a:fld id="{62FD0BE1-B0A2-4268-A260-33C55E2FF641}" type="slidenum">
              <a:rPr lang="en-GB" smtClean="0"/>
              <a:t>4</a:t>
            </a:fld>
            <a:endParaRPr lang="en-GB"/>
          </a:p>
        </p:txBody>
      </p:sp>
    </p:spTree>
    <p:extLst>
      <p:ext uri="{BB962C8B-B14F-4D97-AF65-F5344CB8AC3E}">
        <p14:creationId xmlns:p14="http://schemas.microsoft.com/office/powerpoint/2010/main" val="515006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 quick reminder </a:t>
            </a:r>
          </a:p>
        </p:txBody>
      </p:sp>
      <p:sp>
        <p:nvSpPr>
          <p:cNvPr id="4" name="Slide Number Placeholder 3"/>
          <p:cNvSpPr>
            <a:spLocks noGrp="1"/>
          </p:cNvSpPr>
          <p:nvPr>
            <p:ph type="sldNum" sz="quarter" idx="5"/>
          </p:nvPr>
        </p:nvSpPr>
        <p:spPr/>
        <p:txBody>
          <a:bodyPr/>
          <a:lstStyle/>
          <a:p>
            <a:fld id="{5978623D-2F57-44DE-948A-427FECF93ADF}" type="slidenum">
              <a:rPr lang="en-CA" smtClean="0"/>
              <a:t>5</a:t>
            </a:fld>
            <a:endParaRPr lang="en-CA"/>
          </a:p>
        </p:txBody>
      </p:sp>
    </p:spTree>
    <p:extLst>
      <p:ext uri="{BB962C8B-B14F-4D97-AF65-F5344CB8AC3E}">
        <p14:creationId xmlns:p14="http://schemas.microsoft.com/office/powerpoint/2010/main" val="1392748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Mary to provide an quick review of key insights from March session, research, and interviews.</a:t>
            </a:r>
          </a:p>
          <a:p>
            <a:r>
              <a:rPr lang="en-CA" dirty="0"/>
              <a:t>Student research. 5 min summary </a:t>
            </a:r>
          </a:p>
        </p:txBody>
      </p:sp>
      <p:sp>
        <p:nvSpPr>
          <p:cNvPr id="4" name="Slide Number Placeholder 3"/>
          <p:cNvSpPr>
            <a:spLocks noGrp="1"/>
          </p:cNvSpPr>
          <p:nvPr>
            <p:ph type="sldNum" sz="quarter" idx="5"/>
          </p:nvPr>
        </p:nvSpPr>
        <p:spPr/>
        <p:txBody>
          <a:bodyPr/>
          <a:lstStyle/>
          <a:p>
            <a:fld id="{5978623D-2F57-44DE-948A-427FECF93ADF}" type="slidenum">
              <a:rPr lang="en-CA" smtClean="0"/>
              <a:t>6</a:t>
            </a:fld>
            <a:endParaRPr lang="en-CA"/>
          </a:p>
        </p:txBody>
      </p:sp>
    </p:spTree>
    <p:extLst>
      <p:ext uri="{BB962C8B-B14F-4D97-AF65-F5344CB8AC3E}">
        <p14:creationId xmlns:p14="http://schemas.microsoft.com/office/powerpoint/2010/main" val="885911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978623D-2F57-44DE-948A-427FECF93ADF}" type="slidenum">
              <a:rPr lang="en-CA" smtClean="0"/>
              <a:t>10</a:t>
            </a:fld>
            <a:endParaRPr lang="en-CA"/>
          </a:p>
        </p:txBody>
      </p:sp>
    </p:spTree>
    <p:extLst>
      <p:ext uri="{BB962C8B-B14F-4D97-AF65-F5344CB8AC3E}">
        <p14:creationId xmlns:p14="http://schemas.microsoft.com/office/powerpoint/2010/main" val="502789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effectLst/>
                <a:latin typeface="Calibri Light" panose="020F0302020204030204" pitchFamily="34" charset="0"/>
                <a:ea typeface="Calibri" panose="020F0502020204030204" pitchFamily="34" charset="0"/>
                <a:cs typeface="Calibri Light" panose="020F0302020204030204" pitchFamily="34" charset="0"/>
              </a:rPr>
              <a:t>Start at 2:10</a:t>
            </a:r>
          </a:p>
          <a:p>
            <a:endParaRPr lang="en-CA" sz="1800" dirty="0">
              <a:effectLst/>
              <a:latin typeface="Calibri Light" panose="020F0302020204030204" pitchFamily="34" charset="0"/>
              <a:ea typeface="Calibri" panose="020F0502020204030204" pitchFamily="34" charset="0"/>
              <a:cs typeface="Calibri Light" panose="020F0302020204030204" pitchFamily="34" charset="0"/>
            </a:endParaRPr>
          </a:p>
          <a:p>
            <a:r>
              <a:rPr lang="en-CA" sz="1800" dirty="0">
                <a:effectLst/>
                <a:latin typeface="Calibri Light" panose="020F0302020204030204" pitchFamily="34" charset="0"/>
                <a:ea typeface="Calibri" panose="020F0502020204030204" pitchFamily="34" charset="0"/>
                <a:cs typeface="Calibri Light" panose="020F0302020204030204" pitchFamily="34" charset="0"/>
              </a:rPr>
              <a:t>John to set stage for exercise</a:t>
            </a:r>
          </a:p>
          <a:p>
            <a:r>
              <a:rPr lang="en-CA" sz="1800" dirty="0">
                <a:effectLst/>
                <a:latin typeface="Calibri Light" panose="020F0302020204030204" pitchFamily="34" charset="0"/>
                <a:ea typeface="Calibri" panose="020F0502020204030204" pitchFamily="34" charset="0"/>
                <a:cs typeface="Calibri Light" panose="020F0302020204030204" pitchFamily="34" charset="0"/>
              </a:rPr>
              <a:t>Ask each group facilitator to share 2-3 insights from their breakout group</a:t>
            </a:r>
            <a:endParaRPr lang="en-CA" dirty="0"/>
          </a:p>
        </p:txBody>
      </p:sp>
      <p:sp>
        <p:nvSpPr>
          <p:cNvPr id="4" name="Slide Number Placeholder 3"/>
          <p:cNvSpPr>
            <a:spLocks noGrp="1"/>
          </p:cNvSpPr>
          <p:nvPr>
            <p:ph type="sldNum" sz="quarter" idx="5"/>
          </p:nvPr>
        </p:nvSpPr>
        <p:spPr/>
        <p:txBody>
          <a:bodyPr/>
          <a:lstStyle/>
          <a:p>
            <a:fld id="{5978623D-2F57-44DE-948A-427FECF93ADF}" type="slidenum">
              <a:rPr lang="en-CA" smtClean="0"/>
              <a:t>13</a:t>
            </a:fld>
            <a:endParaRPr lang="en-CA"/>
          </a:p>
        </p:txBody>
      </p:sp>
    </p:spTree>
    <p:extLst>
      <p:ext uri="{BB962C8B-B14F-4D97-AF65-F5344CB8AC3E}">
        <p14:creationId xmlns:p14="http://schemas.microsoft.com/office/powerpoint/2010/main" val="3241422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effectLst/>
                <a:latin typeface="Calibri Light" panose="020F0302020204030204" pitchFamily="34" charset="0"/>
                <a:ea typeface="Calibri" panose="020F0502020204030204" pitchFamily="34" charset="0"/>
              </a:rPr>
              <a:t>Mary - Ask each group rapporteur to share their top 2-3 potential solutions from their breakout group.</a:t>
            </a:r>
          </a:p>
          <a:p>
            <a:endParaRPr lang="en-CA" sz="1800" dirty="0">
              <a:effectLst/>
              <a:latin typeface="Calibri Light" panose="020F0302020204030204" pitchFamily="34" charset="0"/>
            </a:endParaRPr>
          </a:p>
          <a:p>
            <a:r>
              <a:rPr lang="en-CA" sz="1800" dirty="0">
                <a:effectLst/>
                <a:latin typeface="Calibri Light" panose="020F0302020204030204" pitchFamily="34" charset="0"/>
              </a:rPr>
              <a:t>John help cluster ideas in Mural and set up for voting session </a:t>
            </a:r>
          </a:p>
          <a:p>
            <a:endParaRPr lang="en-CA" sz="1800" dirty="0">
              <a:effectLst/>
              <a:latin typeface="Calibri Light" panose="020F0302020204030204" pitchFamily="34" charset="0"/>
            </a:endParaRPr>
          </a:p>
          <a:p>
            <a:endParaRPr lang="en-CA" dirty="0"/>
          </a:p>
        </p:txBody>
      </p:sp>
      <p:sp>
        <p:nvSpPr>
          <p:cNvPr id="4" name="Slide Number Placeholder 3"/>
          <p:cNvSpPr>
            <a:spLocks noGrp="1"/>
          </p:cNvSpPr>
          <p:nvPr>
            <p:ph type="sldNum" sz="quarter" idx="5"/>
          </p:nvPr>
        </p:nvSpPr>
        <p:spPr/>
        <p:txBody>
          <a:bodyPr/>
          <a:lstStyle/>
          <a:p>
            <a:fld id="{5978623D-2F57-44DE-948A-427FECF93ADF}" type="slidenum">
              <a:rPr lang="en-CA" smtClean="0"/>
              <a:t>14</a:t>
            </a:fld>
            <a:endParaRPr lang="en-CA"/>
          </a:p>
        </p:txBody>
      </p:sp>
    </p:spTree>
    <p:extLst>
      <p:ext uri="{BB962C8B-B14F-4D97-AF65-F5344CB8AC3E}">
        <p14:creationId xmlns:p14="http://schemas.microsoft.com/office/powerpoint/2010/main" val="956761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4/19/2021</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4/19/2021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4/19/2021</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4/19/2021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4/19/2021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4/19/2021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4/19/2021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4/19/2021</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4/19/2021</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4/19/2021</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app.mural.co/t/ctlabs8714/m/ctlabs8714/1613158781799/1b6f26b0c5a1bcfe6150c27910d8484e1fef5967"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3" Type="http://schemas.openxmlformats.org/officeDocument/2006/relationships/hyperlink" Target="mailto:information@communitydata.ca" TargetMode="External"/><Relationship Id="rId2" Type="http://schemas.openxmlformats.org/officeDocument/2006/relationships/hyperlink" Target="http://www.communitydata.ca/" TargetMode="Externa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large, sitting, white, numbers">
            <a:extLst>
              <a:ext uri="{FF2B5EF4-FFF2-40B4-BE49-F238E27FC236}">
                <a16:creationId xmlns:a16="http://schemas.microsoft.com/office/drawing/2014/main" id="{7CA7D33B-D8D9-4A51-ADAD-133DD55135C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33329" y="0"/>
            <a:ext cx="12191356" cy="6858000"/>
          </a:xfrm>
          <a:prstGeom prst="rect">
            <a:avLst/>
          </a:prstGeom>
        </p:spPr>
      </p:pic>
      <p:sp>
        <p:nvSpPr>
          <p:cNvPr id="82" name="Rectangle 81">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84" name="Rectangle 83">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6096000" y="2388262"/>
            <a:ext cx="4775075" cy="1630907"/>
          </a:xfrm>
        </p:spPr>
        <p:txBody>
          <a:bodyPr>
            <a:normAutofit fontScale="90000"/>
          </a:bodyPr>
          <a:lstStyle/>
          <a:p>
            <a:pPr algn="l"/>
            <a:r>
              <a:rPr lang="en-US" sz="3600" dirty="0">
                <a:solidFill>
                  <a:schemeClr val="tx1"/>
                </a:solidFill>
              </a:rPr>
              <a:t>Solutions Lab on Community Decision-Making Tools for Housing Issues</a:t>
            </a:r>
            <a:br>
              <a:rPr lang="en-US" sz="4400" dirty="0">
                <a:solidFill>
                  <a:schemeClr val="tx1"/>
                </a:solidFill>
              </a:rPr>
            </a:br>
            <a:endParaRPr lang="en-US" sz="4400" dirty="0">
              <a:solidFill>
                <a:schemeClr val="tx1"/>
              </a:solidFill>
            </a:endParaRPr>
          </a:p>
        </p:txBody>
      </p:sp>
      <p:sp>
        <p:nvSpPr>
          <p:cNvPr id="8" name="Rectangle 7">
            <a:extLst>
              <a:ext uri="{FF2B5EF4-FFF2-40B4-BE49-F238E27FC236}">
                <a16:creationId xmlns:a16="http://schemas.microsoft.com/office/drawing/2014/main" id="{DEFF5502-9DDA-4162-868B-CC940B3CF79C}"/>
              </a:ext>
            </a:extLst>
          </p:cNvPr>
          <p:cNvSpPr/>
          <p:nvPr/>
        </p:nvSpPr>
        <p:spPr>
          <a:xfrm>
            <a:off x="-75064" y="5252430"/>
            <a:ext cx="3017520" cy="1537330"/>
          </a:xfrm>
          <a:prstGeom prst="rect">
            <a:avLst/>
          </a:prstGeom>
          <a:no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pic>
        <p:nvPicPr>
          <p:cNvPr id="9" name="Picture 8">
            <a:extLst>
              <a:ext uri="{FF2B5EF4-FFF2-40B4-BE49-F238E27FC236}">
                <a16:creationId xmlns:a16="http://schemas.microsoft.com/office/drawing/2014/main" id="{4558D014-CA17-4FE3-8C28-40D54F1C96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09" y="5252430"/>
            <a:ext cx="2732518" cy="587491"/>
          </a:xfrm>
          <a:prstGeom prst="rect">
            <a:avLst/>
          </a:prstGeom>
        </p:spPr>
      </p:pic>
      <p:pic>
        <p:nvPicPr>
          <p:cNvPr id="10" name="Picture 2">
            <a:extLst>
              <a:ext uri="{FF2B5EF4-FFF2-40B4-BE49-F238E27FC236}">
                <a16:creationId xmlns:a16="http://schemas.microsoft.com/office/drawing/2014/main" id="{44EF435B-F855-4C48-A78F-DD31C1F54A0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86360" y="5781328"/>
            <a:ext cx="2505067" cy="857985"/>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C8D17187-083B-4F8D-82B0-8E3CF42D6EEF}"/>
              </a:ext>
            </a:extLst>
          </p:cNvPr>
          <p:cNvSpPr txBox="1">
            <a:spLocks/>
          </p:cNvSpPr>
          <p:nvPr/>
        </p:nvSpPr>
        <p:spPr>
          <a:xfrm>
            <a:off x="7389962" y="1673524"/>
            <a:ext cx="3601126" cy="2420504"/>
          </a:xfrm>
          <a:prstGeom prst="rect">
            <a:avLst/>
          </a:prstGeom>
        </p:spPr>
        <p:txBody>
          <a:bodyPr vert="horz" lIns="91440" tIns="45720" rIns="91440" bIns="45720" rtlCol="0" anchor="ctr">
            <a:normAutofit fontScale="97500"/>
          </a:bodyPr>
          <a:lstStyle>
            <a:lvl1pPr algn="ctr" defTabSz="914400" rtl="0" eaLnBrk="1" latinLnBrk="0" hangingPunct="1">
              <a:lnSpc>
                <a:spcPct val="83000"/>
              </a:lnSpc>
              <a:spcBef>
                <a:spcPct val="0"/>
              </a:spcBef>
              <a:buNone/>
              <a:defRPr lang="en-US" sz="6800" b="0" i="0" kern="1200" cap="all" spc="-100" baseline="0" dirty="0">
                <a:solidFill>
                  <a:schemeClr val="tx1">
                    <a:lumMod val="85000"/>
                    <a:lumOff val="15000"/>
                  </a:schemeClr>
                </a:solidFill>
                <a:effectLst/>
                <a:latin typeface="+mj-lt"/>
                <a:ea typeface="+mn-ea"/>
                <a:cs typeface="+mn-cs"/>
              </a:defRPr>
            </a:lvl1pPr>
          </a:lstStyle>
          <a:p>
            <a:pPr algn="l"/>
            <a:endParaRPr lang="en-US" sz="40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12" name="Subtitle 2">
            <a:extLst>
              <a:ext uri="{FF2B5EF4-FFF2-40B4-BE49-F238E27FC236}">
                <a16:creationId xmlns:a16="http://schemas.microsoft.com/office/drawing/2014/main" id="{0E2C2F13-ABEE-47A2-85F9-4B70C19AA5DF}"/>
              </a:ext>
            </a:extLst>
          </p:cNvPr>
          <p:cNvSpPr txBox="1">
            <a:spLocks/>
          </p:cNvSpPr>
          <p:nvPr/>
        </p:nvSpPr>
        <p:spPr>
          <a:xfrm>
            <a:off x="6096000" y="4019169"/>
            <a:ext cx="4712868" cy="770556"/>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spcAft>
                <a:spcPts val="0"/>
              </a:spcAft>
              <a:buClr>
                <a:schemeClr val="tx1">
                  <a:lumMod val="85000"/>
                  <a:lumOff val="15000"/>
                </a:schemeClr>
              </a:buClr>
              <a:buFont typeface="Garamond" pitchFamily="18" charset="0"/>
              <a:buNone/>
              <a:defRPr sz="1800" kern="1200" spc="80" baseline="0">
                <a:solidFill>
                  <a:schemeClr val="tx1">
                    <a:lumMod val="95000"/>
                    <a:lumOff val="5000"/>
                  </a:schemeClr>
                </a:solidFill>
                <a:latin typeface="+mn-lt"/>
                <a:ea typeface="+mn-ea"/>
                <a:cs typeface="+mn-cs"/>
              </a:defRPr>
            </a:lvl1pPr>
            <a:lvl2pPr marL="4572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5pPr>
            <a:lvl6pPr marL="22860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8pPr>
            <a:lvl9pPr marL="36576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9pPr>
          </a:lstStyle>
          <a:p>
            <a:pPr algn="l"/>
            <a:r>
              <a:rPr lang="en-CA" dirty="0">
                <a:solidFill>
                  <a:srgbClr val="5792BA"/>
                </a:solidFill>
              </a:rPr>
              <a:t>National Level Ideation Session </a:t>
            </a:r>
          </a:p>
          <a:p>
            <a:pPr algn="l"/>
            <a:r>
              <a:rPr lang="en-CA" dirty="0">
                <a:solidFill>
                  <a:srgbClr val="5792BA"/>
                </a:solidFill>
              </a:rPr>
              <a:t>April 22, 2021</a:t>
            </a:r>
          </a:p>
        </p:txBody>
      </p:sp>
    </p:spTree>
    <p:extLst>
      <p:ext uri="{BB962C8B-B14F-4D97-AF65-F5344CB8AC3E}">
        <p14:creationId xmlns:p14="http://schemas.microsoft.com/office/powerpoint/2010/main" val="258428075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F02F1-E911-452E-A41D-0C1ADD6AC6EF}"/>
              </a:ext>
            </a:extLst>
          </p:cNvPr>
          <p:cNvSpPr>
            <a:spLocks noGrp="1"/>
          </p:cNvSpPr>
          <p:nvPr>
            <p:ph type="title"/>
          </p:nvPr>
        </p:nvSpPr>
        <p:spPr>
          <a:xfrm>
            <a:off x="1066800" y="642594"/>
            <a:ext cx="10058400" cy="812749"/>
          </a:xfrm>
        </p:spPr>
        <p:txBody>
          <a:bodyPr/>
          <a:lstStyle/>
          <a:p>
            <a:r>
              <a:rPr lang="en-CA" dirty="0"/>
              <a:t>Highlights from March and Interviews</a:t>
            </a:r>
          </a:p>
        </p:txBody>
      </p:sp>
      <p:sp>
        <p:nvSpPr>
          <p:cNvPr id="3" name="Content Placeholder 2">
            <a:extLst>
              <a:ext uri="{FF2B5EF4-FFF2-40B4-BE49-F238E27FC236}">
                <a16:creationId xmlns:a16="http://schemas.microsoft.com/office/drawing/2014/main" id="{6A0446B1-9C03-4101-88AE-808D86858091}"/>
              </a:ext>
            </a:extLst>
          </p:cNvPr>
          <p:cNvSpPr>
            <a:spLocks noGrp="1"/>
          </p:cNvSpPr>
          <p:nvPr>
            <p:ph idx="1"/>
          </p:nvPr>
        </p:nvSpPr>
        <p:spPr>
          <a:xfrm>
            <a:off x="6096000" y="1718005"/>
            <a:ext cx="5029200" cy="4497401"/>
          </a:xfrm>
        </p:spPr>
        <p:txBody>
          <a:bodyPr>
            <a:normAutofit/>
          </a:bodyPr>
          <a:lstStyle/>
          <a:p>
            <a:pPr marL="0" indent="0">
              <a:buNone/>
            </a:pPr>
            <a:r>
              <a:rPr lang="en-CA" sz="1700" b="1" dirty="0">
                <a:latin typeface="Calibri" panose="020F0502020204030204" pitchFamily="34" charset="0"/>
                <a:cs typeface="Calibri" panose="020F0502020204030204" pitchFamily="34" charset="0"/>
              </a:rPr>
              <a:t>Interview highlights</a:t>
            </a:r>
          </a:p>
          <a:p>
            <a:r>
              <a:rPr lang="en-CA" sz="1700" b="1" dirty="0">
                <a:latin typeface="Calibri" panose="020F0502020204030204" pitchFamily="34" charset="0"/>
                <a:cs typeface="Calibri" panose="020F0502020204030204" pitchFamily="34" charset="0"/>
              </a:rPr>
              <a:t>Data cleaning: </a:t>
            </a:r>
            <a:r>
              <a:rPr lang="en-CA" sz="1700" dirty="0">
                <a:effectLst/>
                <a:latin typeface="Calibri" panose="020F0502020204030204" pitchFamily="34" charset="0"/>
                <a:ea typeface="Times New Roman" panose="02020603050405020304" pitchFamily="18" charset="0"/>
                <a:cs typeface="Calibri" panose="020F0502020204030204" pitchFamily="34" charset="0"/>
              </a:rPr>
              <a:t>Standardize data (formatted well: geography, field headings, </a:t>
            </a:r>
            <a:r>
              <a:rPr lang="en-CA" sz="1700" dirty="0" err="1">
                <a:effectLst/>
                <a:latin typeface="Calibri" panose="020F0502020204030204" pitchFamily="34" charset="0"/>
                <a:ea typeface="Times New Roman" panose="02020603050405020304" pitchFamily="18" charset="0"/>
                <a:cs typeface="Calibri" panose="020F0502020204030204" pitchFamily="34" charset="0"/>
              </a:rPr>
              <a:t>etc</a:t>
            </a:r>
            <a:r>
              <a:rPr lang="en-CA" sz="1700" dirty="0">
                <a:effectLst/>
                <a:latin typeface="Calibri" panose="020F0502020204030204" pitchFamily="34" charset="0"/>
                <a:ea typeface="Times New Roman" panose="02020603050405020304" pitchFamily="18" charset="0"/>
                <a:cs typeface="Calibri" panose="020F0502020204030204" pitchFamily="34" charset="0"/>
              </a:rPr>
              <a:t>) </a:t>
            </a:r>
          </a:p>
          <a:p>
            <a:r>
              <a:rPr lang="en-CA" sz="1700" dirty="0">
                <a:effectLst/>
                <a:latin typeface="Calibri" panose="020F0502020204030204" pitchFamily="34" charset="0"/>
                <a:ea typeface="Times New Roman" panose="02020603050405020304" pitchFamily="18" charset="0"/>
                <a:cs typeface="Calibri" panose="020F0502020204030204" pitchFamily="34" charset="0"/>
              </a:rPr>
              <a:t>Having </a:t>
            </a:r>
            <a:r>
              <a:rPr lang="en-CA" sz="1700" b="1" dirty="0">
                <a:effectLst/>
                <a:latin typeface="Calibri" panose="020F0502020204030204" pitchFamily="34" charset="0"/>
                <a:ea typeface="Times New Roman" panose="02020603050405020304" pitchFamily="18" charset="0"/>
                <a:cs typeface="Calibri" panose="020F0502020204030204" pitchFamily="34" charset="0"/>
              </a:rPr>
              <a:t>disaggregated data</a:t>
            </a:r>
            <a:r>
              <a:rPr lang="en-CA" sz="1700" dirty="0">
                <a:effectLst/>
                <a:latin typeface="Calibri" panose="020F0502020204030204" pitchFamily="34" charset="0"/>
                <a:ea typeface="Times New Roman" panose="02020603050405020304" pitchFamily="18" charset="0"/>
                <a:cs typeface="Calibri" panose="020F0502020204030204" pitchFamily="34" charset="0"/>
              </a:rPr>
              <a:t>: socio-economic characteristics: LGBTQ community, Gender identity, disabilities, Race ethnicity</a:t>
            </a:r>
            <a:endParaRPr lang="en-CA" sz="1700" dirty="0">
              <a:effectLst/>
              <a:latin typeface="Calibri" panose="020F0502020204030204" pitchFamily="34" charset="0"/>
              <a:ea typeface="Calibri" panose="020F0502020204030204" pitchFamily="34" charset="0"/>
              <a:cs typeface="Arial" panose="020B0604020202020204" pitchFamily="34" charset="0"/>
            </a:endParaRPr>
          </a:p>
          <a:p>
            <a:r>
              <a:rPr lang="en-CA" sz="1700" b="1" dirty="0">
                <a:effectLst/>
                <a:latin typeface="Calibri" panose="020F0502020204030204" pitchFamily="34" charset="0"/>
                <a:ea typeface="Times New Roman" panose="02020603050405020304" pitchFamily="18" charset="0"/>
                <a:cs typeface="Calibri" panose="020F0502020204030204" pitchFamily="34" charset="0"/>
              </a:rPr>
              <a:t>Triangulation</a:t>
            </a:r>
            <a:r>
              <a:rPr lang="en-CA" sz="1700" dirty="0">
                <a:effectLst/>
                <a:latin typeface="Calibri" panose="020F0502020204030204" pitchFamily="34" charset="0"/>
                <a:ea typeface="Times New Roman" panose="02020603050405020304" pitchFamily="18" charset="0"/>
                <a:cs typeface="Calibri" panose="020F0502020204030204" pitchFamily="34" charset="0"/>
              </a:rPr>
              <a:t>, using multiple data sets to get at the information </a:t>
            </a:r>
          </a:p>
          <a:p>
            <a:r>
              <a:rPr lang="en-CA" sz="1700" dirty="0">
                <a:latin typeface="Calibri" panose="020F0502020204030204" pitchFamily="34" charset="0"/>
                <a:ea typeface="Times New Roman" panose="02020603050405020304" pitchFamily="18" charset="0"/>
              </a:rPr>
              <a:t>Many c</a:t>
            </a:r>
            <a:r>
              <a:rPr lang="en-CA" sz="1700" dirty="0">
                <a:effectLst/>
                <a:latin typeface="Calibri" panose="020F0502020204030204" pitchFamily="34" charset="0"/>
                <a:ea typeface="Times New Roman" panose="02020603050405020304" pitchFamily="18" charset="0"/>
              </a:rPr>
              <a:t>ommunities don’t have </a:t>
            </a:r>
            <a:r>
              <a:rPr lang="en-CA" sz="1700" b="1" dirty="0">
                <a:effectLst/>
                <a:latin typeface="Calibri" panose="020F0502020204030204" pitchFamily="34" charset="0"/>
                <a:ea typeface="Times New Roman" panose="02020603050405020304" pitchFamily="18" charset="0"/>
              </a:rPr>
              <a:t>capacity</a:t>
            </a:r>
            <a:r>
              <a:rPr lang="en-CA" sz="1700" dirty="0">
                <a:effectLst/>
                <a:latin typeface="Calibri" panose="020F0502020204030204" pitchFamily="34" charset="0"/>
                <a:ea typeface="Times New Roman" panose="02020603050405020304" pitchFamily="18" charset="0"/>
              </a:rPr>
              <a:t>.</a:t>
            </a:r>
          </a:p>
          <a:p>
            <a:r>
              <a:rPr lang="en-CA" sz="1700" dirty="0">
                <a:latin typeface="Calibri" panose="020F0502020204030204" pitchFamily="34" charset="0"/>
                <a:ea typeface="Times New Roman" panose="02020603050405020304" pitchFamily="18" charset="0"/>
              </a:rPr>
              <a:t>CMHC data is not robust enough: need municipal level data by zone, region, postal code</a:t>
            </a:r>
          </a:p>
          <a:p>
            <a:r>
              <a:rPr lang="en-CA" sz="1700" b="1" dirty="0">
                <a:latin typeface="Calibri" panose="020F0502020204030204" pitchFamily="34" charset="0"/>
              </a:rPr>
              <a:t>Success</a:t>
            </a:r>
            <a:r>
              <a:rPr lang="en-CA" sz="1700" dirty="0">
                <a:latin typeface="Calibri" panose="020F0502020204030204" pitchFamily="34" charset="0"/>
              </a:rPr>
              <a:t> = better access to more comprehensive national and local data on a regular basis.</a:t>
            </a:r>
          </a:p>
          <a:p>
            <a:endParaRPr lang="en-CA" sz="1800" dirty="0">
              <a:effectLst/>
              <a:latin typeface="Calibri" panose="020F0502020204030204" pitchFamily="34" charset="0"/>
              <a:ea typeface="Calibri" panose="020F0502020204030204" pitchFamily="34" charset="0"/>
              <a:cs typeface="Arial" panose="020B0604020202020204" pitchFamily="34" charset="0"/>
            </a:endParaRPr>
          </a:p>
          <a:p>
            <a:endParaRPr lang="en-CA" sz="1800" dirty="0">
              <a:effectLst/>
              <a:latin typeface="Calibri" panose="020F0502020204030204" pitchFamily="34" charset="0"/>
              <a:ea typeface="Calibri" panose="020F0502020204030204" pitchFamily="34" charset="0"/>
              <a:cs typeface="Arial" panose="020B0604020202020204" pitchFamily="34" charset="0"/>
            </a:endParaRPr>
          </a:p>
          <a:p>
            <a:endParaRPr lang="en-CA" dirty="0"/>
          </a:p>
        </p:txBody>
      </p:sp>
      <p:pic>
        <p:nvPicPr>
          <p:cNvPr id="5" name="Picture 4">
            <a:extLst>
              <a:ext uri="{FF2B5EF4-FFF2-40B4-BE49-F238E27FC236}">
                <a16:creationId xmlns:a16="http://schemas.microsoft.com/office/drawing/2014/main" id="{AE3F39D5-5992-4377-A5E4-FD64867CE17A}"/>
              </a:ext>
            </a:extLst>
          </p:cNvPr>
          <p:cNvPicPr>
            <a:picLocks noChangeAspect="1"/>
          </p:cNvPicPr>
          <p:nvPr/>
        </p:nvPicPr>
        <p:blipFill rotWithShape="1">
          <a:blip r:embed="rId3"/>
          <a:srcRect l="63837" t="39203" r="18110" b="17832"/>
          <a:stretch/>
        </p:blipFill>
        <p:spPr>
          <a:xfrm>
            <a:off x="482009" y="1718005"/>
            <a:ext cx="4823637" cy="4497401"/>
          </a:xfrm>
          <a:prstGeom prst="rect">
            <a:avLst/>
          </a:prstGeom>
        </p:spPr>
      </p:pic>
    </p:spTree>
    <p:extLst>
      <p:ext uri="{BB962C8B-B14F-4D97-AF65-F5344CB8AC3E}">
        <p14:creationId xmlns:p14="http://schemas.microsoft.com/office/powerpoint/2010/main" val="2941011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Title 1"/>
          <p:cNvSpPr txBox="1">
            <a:spLocks noGrp="1"/>
          </p:cNvSpPr>
          <p:nvPr>
            <p:ph type="ctrTitle"/>
          </p:nvPr>
        </p:nvSpPr>
        <p:spPr>
          <a:xfrm>
            <a:off x="1629103" y="2244830"/>
            <a:ext cx="8933797" cy="2437233"/>
          </a:xfrm>
          <a:prstGeom prst="rect">
            <a:avLst/>
          </a:prstGeom>
        </p:spPr>
        <p:txBody>
          <a:bodyPr/>
          <a:lstStyle>
            <a:lvl1pPr>
              <a:defRPr sz="6100" spc="-99"/>
            </a:lvl1pPr>
          </a:lstStyle>
          <a:p>
            <a:r>
              <a:rPr dirty="0"/>
              <a:t>Discovery results</a:t>
            </a:r>
            <a:r>
              <a:rPr lang="en-CA" dirty="0"/>
              <a:t>: University of Waterloo</a:t>
            </a:r>
            <a:endParaRPr dirty="0"/>
          </a:p>
        </p:txBody>
      </p:sp>
    </p:spTree>
    <p:extLst>
      <p:ext uri="{BB962C8B-B14F-4D97-AF65-F5344CB8AC3E}">
        <p14:creationId xmlns:p14="http://schemas.microsoft.com/office/powerpoint/2010/main" val="2262794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 name="Screen Shot 2021-04-07 at 10.40.56 AM.png" descr="Screen Shot 2021-04-07 at 10.40.56 AM.png"/>
          <p:cNvPicPr>
            <a:picLocks noChangeAspect="1"/>
          </p:cNvPicPr>
          <p:nvPr/>
        </p:nvPicPr>
        <p:blipFill>
          <a:blip r:embed="rId2"/>
          <a:stretch>
            <a:fillRect/>
          </a:stretch>
        </p:blipFill>
        <p:spPr>
          <a:xfrm>
            <a:off x="7676397" y="560913"/>
            <a:ext cx="3953579" cy="5146325"/>
          </a:xfrm>
          <a:prstGeom prst="rect">
            <a:avLst/>
          </a:prstGeom>
          <a:ln w="12700">
            <a:miter lim="400000"/>
          </a:ln>
        </p:spPr>
      </p:pic>
      <p:pic>
        <p:nvPicPr>
          <p:cNvPr id="325" name="Screen Shot 2021-04-07 at 10.41.10 AM.png" descr="Screen Shot 2021-04-07 at 10.41.10 AM.png"/>
          <p:cNvPicPr>
            <a:picLocks noChangeAspect="1"/>
          </p:cNvPicPr>
          <p:nvPr/>
        </p:nvPicPr>
        <p:blipFill>
          <a:blip r:embed="rId3"/>
          <a:stretch>
            <a:fillRect/>
          </a:stretch>
        </p:blipFill>
        <p:spPr>
          <a:xfrm>
            <a:off x="3686459" y="1428777"/>
            <a:ext cx="3750440" cy="4881902"/>
          </a:xfrm>
          <a:prstGeom prst="rect">
            <a:avLst/>
          </a:prstGeom>
          <a:ln w="12700">
            <a:miter lim="400000"/>
          </a:ln>
        </p:spPr>
      </p:pic>
      <p:sp>
        <p:nvSpPr>
          <p:cNvPr id="326" name="University of Waterloo"/>
          <p:cNvSpPr txBox="1"/>
          <p:nvPr/>
        </p:nvSpPr>
        <p:spPr>
          <a:xfrm>
            <a:off x="658034" y="573016"/>
            <a:ext cx="4309627" cy="586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3200"/>
            </a:lvl1pPr>
          </a:lstStyle>
          <a:p>
            <a:r>
              <a:t>University of Waterloo</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0BCBC-8ED7-476D-8125-106FDE9F1C9D}"/>
              </a:ext>
            </a:extLst>
          </p:cNvPr>
          <p:cNvSpPr>
            <a:spLocks noGrp="1"/>
          </p:cNvSpPr>
          <p:nvPr>
            <p:ph type="ctrTitle"/>
          </p:nvPr>
        </p:nvSpPr>
        <p:spPr>
          <a:xfrm>
            <a:off x="1629103" y="2244830"/>
            <a:ext cx="8933796" cy="2437232"/>
          </a:xfrm>
        </p:spPr>
        <p:txBody>
          <a:bodyPr anchor="ctr">
            <a:normAutofit/>
          </a:bodyPr>
          <a:lstStyle/>
          <a:p>
            <a:r>
              <a:rPr lang="en-CA" dirty="0"/>
              <a:t>Idea Generation</a:t>
            </a:r>
          </a:p>
        </p:txBody>
      </p:sp>
      <p:sp>
        <p:nvSpPr>
          <p:cNvPr id="3" name="Content Placeholder 2">
            <a:extLst>
              <a:ext uri="{FF2B5EF4-FFF2-40B4-BE49-F238E27FC236}">
                <a16:creationId xmlns:a16="http://schemas.microsoft.com/office/drawing/2014/main" id="{ADA4B270-8F66-456D-A96E-E998F5B55D8D}"/>
              </a:ext>
            </a:extLst>
          </p:cNvPr>
          <p:cNvSpPr>
            <a:spLocks noGrp="1"/>
          </p:cNvSpPr>
          <p:nvPr>
            <p:ph type="subTitle" idx="1"/>
          </p:nvPr>
        </p:nvSpPr>
        <p:spPr>
          <a:xfrm>
            <a:off x="1629101" y="4682062"/>
            <a:ext cx="8936846" cy="457201"/>
          </a:xfrm>
        </p:spPr>
        <p:txBody>
          <a:bodyPr>
            <a:normAutofit/>
          </a:bodyPr>
          <a:lstStyle/>
          <a:p>
            <a:pPr>
              <a:lnSpc>
                <a:spcPct val="100000"/>
              </a:lnSpc>
              <a:spcAft>
                <a:spcPts val="600"/>
              </a:spcAft>
            </a:pPr>
            <a:endParaRPr lang="en-CA" dirty="0"/>
          </a:p>
        </p:txBody>
      </p:sp>
    </p:spTree>
    <p:extLst>
      <p:ext uri="{BB962C8B-B14F-4D97-AF65-F5344CB8AC3E}">
        <p14:creationId xmlns:p14="http://schemas.microsoft.com/office/powerpoint/2010/main" val="2752263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64F3D2-E15A-4893-9896-A1531211086E}"/>
              </a:ext>
            </a:extLst>
          </p:cNvPr>
          <p:cNvSpPr>
            <a:spLocks noGrp="1"/>
          </p:cNvSpPr>
          <p:nvPr>
            <p:ph type="title"/>
          </p:nvPr>
        </p:nvSpPr>
        <p:spPr/>
        <p:txBody>
          <a:bodyPr/>
          <a:lstStyle/>
          <a:p>
            <a:r>
              <a:rPr lang="en-CA" b="1" dirty="0">
                <a:latin typeface="Calibri Light" panose="020F0302020204030204" pitchFamily="34" charset="0"/>
                <a:ea typeface="Calibri" panose="020F0502020204030204" pitchFamily="34" charset="0"/>
                <a:cs typeface="Times New Roman" panose="02020603050405020304" pitchFamily="18" charset="0"/>
              </a:rPr>
              <a:t>Break out group discussion</a:t>
            </a:r>
            <a:br>
              <a:rPr lang="en-CA" dirty="0">
                <a:latin typeface="Calibri" panose="020F0502020204030204" pitchFamily="34" charset="0"/>
                <a:ea typeface="Times New Roman" panose="02020603050405020304" pitchFamily="18" charset="0"/>
                <a:cs typeface="Times New Roman" panose="02020603050405020304" pitchFamily="18" charset="0"/>
              </a:rPr>
            </a:br>
            <a:endParaRPr lang="en-CA" dirty="0"/>
          </a:p>
        </p:txBody>
      </p:sp>
      <p:sp>
        <p:nvSpPr>
          <p:cNvPr id="6" name="Content Placeholder 5">
            <a:extLst>
              <a:ext uri="{FF2B5EF4-FFF2-40B4-BE49-F238E27FC236}">
                <a16:creationId xmlns:a16="http://schemas.microsoft.com/office/drawing/2014/main" id="{09B2BDE3-B658-4693-99D1-0993C5CA4382}"/>
              </a:ext>
            </a:extLst>
          </p:cNvPr>
          <p:cNvSpPr>
            <a:spLocks noGrp="1"/>
          </p:cNvSpPr>
          <p:nvPr>
            <p:ph idx="1"/>
          </p:nvPr>
        </p:nvSpPr>
        <p:spPr>
          <a:xfrm>
            <a:off x="1066800" y="2014194"/>
            <a:ext cx="10058400" cy="3938550"/>
          </a:xfrm>
        </p:spPr>
        <p:txBody>
          <a:bodyPr>
            <a:normAutofit fontScale="92500" lnSpcReduction="10000"/>
          </a:bodyPr>
          <a:lstStyle/>
          <a:p>
            <a:pPr marL="342900" lvl="0" indent="-342900">
              <a:lnSpc>
                <a:spcPct val="115000"/>
              </a:lnSpc>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Introduce yourselves and select a rapporteur who will share a summary of your discussion with the larger group.</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Take 5 minutes by yourself to write down/brainstorm 7-10 potential solutions (one per note) that respond to the following question: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618490" lvl="2" indent="0">
              <a:lnSpc>
                <a:spcPct val="115000"/>
              </a:lnSpc>
              <a:buNone/>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Based on your understanding of the issues and challenges, what are the potential solutions that you envision?  Group them based on the structure provided.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69850" indent="0">
              <a:lnSpc>
                <a:spcPct val="115000"/>
              </a:lnSpc>
              <a:spcAft>
                <a:spcPts val="1000"/>
              </a:spcAft>
              <a:buNone/>
            </a:pPr>
            <a:r>
              <a:rPr lang="en-US" sz="1800" b="1" dirty="0">
                <a:latin typeface="Calibri" panose="020F0502020204030204" pitchFamily="34" charset="0"/>
                <a:cs typeface="Times New Roman" panose="02020603050405020304" pitchFamily="18" charset="0"/>
              </a:rPr>
              <a:t>Please write your responses on a post it note on Mural in your groups section</a:t>
            </a:r>
            <a:r>
              <a:rPr lang="en-US" sz="1800" dirty="0">
                <a:latin typeface="Calibri" panose="020F0502020204030204" pitchFamily="34" charset="0"/>
                <a:cs typeface="Times New Roman" panose="02020603050405020304" pitchFamily="18" charset="0"/>
              </a:rPr>
              <a:t>. </a:t>
            </a:r>
          </a:p>
          <a:p>
            <a:pPr marL="342900" indent="-342900">
              <a:lnSpc>
                <a:spcPct val="115000"/>
              </a:lnSpc>
              <a:buFont typeface="+mj-lt"/>
              <a:buAutoNum type="arabicPeriod" startAt="3"/>
            </a:pPr>
            <a:r>
              <a:rPr lang="en-US" sz="1800" dirty="0">
                <a:latin typeface="Calibri" panose="020F0502020204030204" pitchFamily="34" charset="0"/>
                <a:cs typeface="Times New Roman" panose="02020603050405020304" pitchFamily="18" charset="0"/>
              </a:rPr>
              <a:t>In your group share your ideas with each other and group common themes in Mural.</a:t>
            </a:r>
          </a:p>
          <a:p>
            <a:pPr marL="342900" indent="-342900">
              <a:lnSpc>
                <a:spcPct val="115000"/>
              </a:lnSpc>
              <a:buFont typeface="+mj-lt"/>
              <a:buAutoNum type="arabicPeriod" startAt="3"/>
            </a:pPr>
            <a:r>
              <a:rPr lang="en-US" sz="1800" dirty="0">
                <a:latin typeface="Calibri" panose="020F0502020204030204" pitchFamily="34" charset="0"/>
                <a:cs typeface="Times New Roman" panose="02020603050405020304" pitchFamily="18" charset="0"/>
              </a:rPr>
              <a:t>Discuss the ideas and as a group select 3-5 of the best ideas that you believe will help address the issues/challenges. </a:t>
            </a:r>
            <a:endParaRPr lang="en-CA" sz="1800" dirty="0">
              <a:latin typeface="Calibri" panose="020F0502020204030204" pitchFamily="34" charset="0"/>
              <a:cs typeface="Times New Roman" panose="02020603050405020304" pitchFamily="18" charset="0"/>
            </a:endParaRPr>
          </a:p>
          <a:p>
            <a:pPr marL="342900" indent="-342900">
              <a:lnSpc>
                <a:spcPct val="115000"/>
              </a:lnSpc>
              <a:buFont typeface="+mj-lt"/>
              <a:buAutoNum type="arabicPeriod" startAt="3"/>
            </a:pPr>
            <a:r>
              <a:rPr lang="en-US" sz="1800" dirty="0">
                <a:latin typeface="Calibri" panose="020F0502020204030204" pitchFamily="34" charset="0"/>
                <a:cs typeface="Times New Roman" panose="02020603050405020304" pitchFamily="18" charset="0"/>
              </a:rPr>
              <a:t>Each group rapporteur will be asked to share the 3-5 best ideas (potential solutions) with the larger group. </a:t>
            </a:r>
            <a:endParaRPr lang="en-CA" sz="1800" dirty="0">
              <a:latin typeface="Calibri" panose="020F0502020204030204" pitchFamily="34" charset="0"/>
              <a:cs typeface="Times New Roman" panose="02020603050405020304" pitchFamily="18" charset="0"/>
            </a:endParaRPr>
          </a:p>
          <a:p>
            <a:pPr marL="69850" indent="0">
              <a:lnSpc>
                <a:spcPct val="115000"/>
              </a:lnSpc>
              <a:spcAft>
                <a:spcPts val="1000"/>
              </a:spcAft>
              <a:buNone/>
            </a:pPr>
            <a:endParaRPr lang="en-CA" sz="180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92190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632896-6EA9-44C3-BA45-BE275E34DED2}"/>
              </a:ext>
            </a:extLst>
          </p:cNvPr>
          <p:cNvSpPr>
            <a:spLocks noGrp="1"/>
          </p:cNvSpPr>
          <p:nvPr>
            <p:ph type="title"/>
          </p:nvPr>
        </p:nvSpPr>
        <p:spPr/>
        <p:txBody>
          <a:bodyPr/>
          <a:lstStyle/>
          <a:p>
            <a:r>
              <a:rPr lang="en-US" sz="4000" dirty="0"/>
              <a:t>IDEATION RULES!</a:t>
            </a:r>
            <a:endParaRPr lang="en-CA" dirty="0"/>
          </a:p>
        </p:txBody>
      </p:sp>
      <p:sp>
        <p:nvSpPr>
          <p:cNvPr id="6" name="Content Placeholder 5">
            <a:extLst>
              <a:ext uri="{FF2B5EF4-FFF2-40B4-BE49-F238E27FC236}">
                <a16:creationId xmlns:a16="http://schemas.microsoft.com/office/drawing/2014/main" id="{DCAFC0C1-1DF7-45B5-802E-3AFEF98213B3}"/>
              </a:ext>
            </a:extLst>
          </p:cNvPr>
          <p:cNvSpPr>
            <a:spLocks noGrp="1"/>
          </p:cNvSpPr>
          <p:nvPr>
            <p:ph idx="1"/>
          </p:nvPr>
        </p:nvSpPr>
        <p:spPr/>
        <p:txBody>
          <a:bodyPr/>
          <a:lstStyle/>
          <a:p>
            <a:pPr marL="341313" indent="-341313">
              <a:buFont typeface="Arial" panose="020B0604020202020204" pitchFamily="34" charset="0"/>
              <a:buChar char="•"/>
            </a:pPr>
            <a:r>
              <a:rPr lang="en-US" b="1" dirty="0"/>
              <a:t>Defer judgment. </a:t>
            </a:r>
            <a:r>
              <a:rPr lang="en-US" dirty="0"/>
              <a:t>There are no bad ideas at this point. There will be plenty of time to judge ideas later.</a:t>
            </a:r>
          </a:p>
          <a:p>
            <a:pPr marL="341313" indent="-341313">
              <a:buFont typeface="Arial" panose="020B0604020202020204" pitchFamily="34" charset="0"/>
              <a:buChar char="•"/>
            </a:pPr>
            <a:r>
              <a:rPr lang="en-US" b="1" dirty="0"/>
              <a:t>Encourage wild ideas. </a:t>
            </a:r>
            <a:r>
              <a:rPr lang="en-US" dirty="0"/>
              <a:t>It’s the wild ideas that often create real innovation. It is always easy to bring ideas down to earth later!</a:t>
            </a:r>
          </a:p>
          <a:p>
            <a:pPr marL="341313" indent="-341313">
              <a:buFont typeface="Arial" panose="020B0604020202020204" pitchFamily="34" charset="0"/>
              <a:buChar char="•"/>
            </a:pPr>
            <a:r>
              <a:rPr lang="en-US" b="1" dirty="0"/>
              <a:t>Stay focused on the topic. </a:t>
            </a:r>
            <a:r>
              <a:rPr lang="en-US" dirty="0"/>
              <a:t>You will get better output if everyone is disciplined. (we are looking at supply and access)</a:t>
            </a:r>
          </a:p>
          <a:p>
            <a:pPr marL="341313" indent="-341313">
              <a:buFont typeface="Arial" panose="020B0604020202020204" pitchFamily="34" charset="0"/>
              <a:buChar char="•"/>
            </a:pPr>
            <a:r>
              <a:rPr lang="en-US" b="1" dirty="0"/>
              <a:t>Be visual. </a:t>
            </a:r>
            <a:r>
              <a:rPr lang="en-US" dirty="0"/>
              <a:t>Try to engage the logical and the creative sides of the brain.</a:t>
            </a:r>
          </a:p>
          <a:p>
            <a:pPr marL="341313" indent="-341313">
              <a:buFont typeface="Arial" panose="020B0604020202020204" pitchFamily="34" charset="0"/>
              <a:buChar char="•"/>
            </a:pPr>
            <a:r>
              <a:rPr lang="en-US" b="1" dirty="0"/>
              <a:t>Go for quantity. </a:t>
            </a:r>
            <a:r>
              <a:rPr lang="en-US" dirty="0"/>
              <a:t>Set a big goal for the number of ideas and surpass it! Remember that there is no need to make a lengthy case for your idea since no one is judging. Ideas should flow quickly.</a:t>
            </a:r>
          </a:p>
          <a:p>
            <a:pPr marL="341313" indent="-341313">
              <a:buFont typeface="Arial" panose="020B0604020202020204" pitchFamily="34" charset="0"/>
              <a:buChar char="•"/>
            </a:pPr>
            <a:r>
              <a:rPr lang="en-US" sz="1800" dirty="0"/>
              <a:t>No killer phrases:  That will never work; this has NEVER been done before; It’s not affordable… </a:t>
            </a:r>
            <a:endParaRPr lang="en-CA" sz="1800" dirty="0"/>
          </a:p>
          <a:p>
            <a:endParaRPr lang="en-CA" dirty="0"/>
          </a:p>
        </p:txBody>
      </p:sp>
    </p:spTree>
    <p:extLst>
      <p:ext uri="{BB962C8B-B14F-4D97-AF65-F5344CB8AC3E}">
        <p14:creationId xmlns:p14="http://schemas.microsoft.com/office/powerpoint/2010/main" val="4112194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5D8B4-8BE0-4AE3-9EA0-3D7FBD9A22CA}"/>
              </a:ext>
            </a:extLst>
          </p:cNvPr>
          <p:cNvSpPr>
            <a:spLocks noGrp="1"/>
          </p:cNvSpPr>
          <p:nvPr>
            <p:ph type="title"/>
          </p:nvPr>
        </p:nvSpPr>
        <p:spPr/>
        <p:txBody>
          <a:bodyPr/>
          <a:lstStyle/>
          <a:p>
            <a:r>
              <a:rPr lang="en-US" dirty="0"/>
              <a:t>Ideation warm-up </a:t>
            </a:r>
            <a:endParaRPr lang="en-CA" dirty="0"/>
          </a:p>
        </p:txBody>
      </p:sp>
      <p:sp>
        <p:nvSpPr>
          <p:cNvPr id="3" name="Content Placeholder 2">
            <a:extLst>
              <a:ext uri="{FF2B5EF4-FFF2-40B4-BE49-F238E27FC236}">
                <a16:creationId xmlns:a16="http://schemas.microsoft.com/office/drawing/2014/main" id="{F16D4454-B374-446B-9B61-E44A5E674DAC}"/>
              </a:ext>
            </a:extLst>
          </p:cNvPr>
          <p:cNvSpPr>
            <a:spLocks noGrp="1"/>
          </p:cNvSpPr>
          <p:nvPr>
            <p:ph idx="1"/>
          </p:nvPr>
        </p:nvSpPr>
        <p:spPr/>
        <p:txBody>
          <a:bodyPr>
            <a:normAutofit/>
          </a:bodyPr>
          <a:lstStyle/>
          <a:p>
            <a:r>
              <a:rPr lang="en-CA" sz="3200" dirty="0">
                <a:latin typeface="Curlz MT" panose="04040404050702020202" pitchFamily="82" charset="0"/>
              </a:rPr>
              <a:t>CRAZY IDEAS!</a:t>
            </a:r>
          </a:p>
          <a:p>
            <a:r>
              <a:rPr lang="en-US" sz="2000" b="1" i="1" dirty="0">
                <a:effectLst/>
                <a:latin typeface="Calibri" panose="020F0502020204030204" pitchFamily="34" charset="0"/>
                <a:ea typeface="Calibri" panose="020F0502020204030204" pitchFamily="34" charset="0"/>
                <a:cs typeface="Times New Roman" panose="02020603050405020304" pitchFamily="18" charset="0"/>
              </a:rPr>
              <a:t>Based on your understanding of the issues and challenges, what are the potential solutions that you envision? </a:t>
            </a:r>
            <a:endParaRPr lang="en-CA" sz="1800" dirty="0"/>
          </a:p>
          <a:p>
            <a:pPr lvl="1"/>
            <a:r>
              <a:rPr lang="en-CA" sz="1800" dirty="0">
                <a:latin typeface="+mj-lt"/>
              </a:rPr>
              <a:t>How might </a:t>
            </a:r>
            <a:r>
              <a:rPr lang="en-CA" sz="1800" u="sng" dirty="0">
                <a:latin typeface="+mj-lt"/>
              </a:rPr>
              <a:t>we access and use </a:t>
            </a:r>
            <a:r>
              <a:rPr lang="en-CA" sz="1800" dirty="0">
                <a:latin typeface="+mj-lt"/>
              </a:rPr>
              <a:t>a diverse range of outcomes-focused housing data, indicators and decision guidance to help improve decision-making? </a:t>
            </a:r>
          </a:p>
          <a:p>
            <a:endParaRPr lang="en-CA" sz="2000" dirty="0">
              <a:latin typeface="+mj-lt"/>
            </a:endParaRPr>
          </a:p>
          <a:p>
            <a:r>
              <a:rPr lang="en-CA" sz="2400" b="1" dirty="0">
                <a:latin typeface="Bradley Hand ITC" panose="03070402050302030203" pitchFamily="66" charset="0"/>
              </a:rPr>
              <a:t>Ideas we can steal </a:t>
            </a:r>
            <a:r>
              <a:rPr lang="en-CA" sz="2000" b="1" dirty="0">
                <a:latin typeface="Bradley Hand ITC" panose="03070402050302030203" pitchFamily="66" charset="0"/>
              </a:rPr>
              <a:t>(or borrow with PRIDE!)</a:t>
            </a:r>
          </a:p>
          <a:p>
            <a:r>
              <a:rPr lang="en-CA" sz="2000" dirty="0">
                <a:latin typeface="+mj-lt"/>
              </a:rPr>
              <a:t>What has been done elsewhere that we might want to try?</a:t>
            </a:r>
          </a:p>
          <a:p>
            <a:endParaRPr lang="en-CA" sz="1800" dirty="0"/>
          </a:p>
        </p:txBody>
      </p:sp>
    </p:spTree>
    <p:extLst>
      <p:ext uri="{BB962C8B-B14F-4D97-AF65-F5344CB8AC3E}">
        <p14:creationId xmlns:p14="http://schemas.microsoft.com/office/powerpoint/2010/main" val="456955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7849033-ECD1-443D-9928-BA558402030C}"/>
              </a:ext>
            </a:extLst>
          </p:cNvPr>
          <p:cNvSpPr>
            <a:spLocks noGrp="1"/>
          </p:cNvSpPr>
          <p:nvPr>
            <p:ph sz="half" idx="1"/>
          </p:nvPr>
        </p:nvSpPr>
        <p:spPr>
          <a:xfrm>
            <a:off x="672790" y="892098"/>
            <a:ext cx="5423210" cy="4960062"/>
          </a:xfrm>
        </p:spPr>
        <p:txBody>
          <a:bodyPr>
            <a:normAutofit/>
          </a:bodyPr>
          <a:lstStyle/>
          <a:p>
            <a:r>
              <a:rPr lang="en-CA" dirty="0"/>
              <a:t>4-5 break out groups.</a:t>
            </a:r>
          </a:p>
          <a:p>
            <a:r>
              <a:rPr lang="en-CA" dirty="0"/>
              <a:t>Using Adobe Connect and Mural to facilitate group discussions</a:t>
            </a:r>
            <a:r>
              <a:rPr lang="en-CA" dirty="0">
                <a:solidFill>
                  <a:srgbClr val="0070C0"/>
                </a:solidFill>
              </a:rPr>
              <a:t>. </a:t>
            </a:r>
            <a:r>
              <a:rPr lang="en-CA" sz="1800" dirty="0">
                <a:solidFill>
                  <a:srgbClr val="0070C0"/>
                </a:solidFill>
                <a:latin typeface="Calibri" panose="020F0502020204030204" pitchFamily="34" charset="0"/>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https://app.mural.co/t/ctlabs8714/m/ctlabs8714/1613158781799/1b6f26b0c5a1bcfe6150c27910d8484e1fef5967</a:t>
            </a:r>
            <a:endParaRPr lang="en-CA" sz="1800" dirty="0">
              <a:solidFill>
                <a:srgbClr val="0070C0"/>
              </a:solidFill>
              <a:latin typeface="Calibri" panose="020F0502020204030204" pitchFamily="34" charset="0"/>
              <a:ea typeface="Times New Roman" panose="02020603050405020304" pitchFamily="18" charset="0"/>
              <a:cs typeface="Calibri" panose="020F0502020204030204" pitchFamily="34" charset="0"/>
            </a:endParaRPr>
          </a:p>
          <a:p>
            <a:endParaRPr lang="en-CA" dirty="0"/>
          </a:p>
          <a:p>
            <a:pPr marL="0" indent="0">
              <a:buNone/>
            </a:pPr>
            <a:r>
              <a:rPr lang="en-CA" dirty="0"/>
              <a:t>Facilitatory will go through the questions</a:t>
            </a:r>
          </a:p>
          <a:p>
            <a:endParaRPr lang="en-CA" dirty="0"/>
          </a:p>
          <a:p>
            <a:endParaRPr lang="en-CA" dirty="0"/>
          </a:p>
        </p:txBody>
      </p:sp>
      <p:pic>
        <p:nvPicPr>
          <p:cNvPr id="7" name="Picture 6">
            <a:extLst>
              <a:ext uri="{FF2B5EF4-FFF2-40B4-BE49-F238E27FC236}">
                <a16:creationId xmlns:a16="http://schemas.microsoft.com/office/drawing/2014/main" id="{52871A86-F40F-420B-9CCF-22F4474EB52B}"/>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422065" y="1812250"/>
            <a:ext cx="5097145" cy="3233500"/>
          </a:xfrm>
          <a:prstGeom prst="rect">
            <a:avLst/>
          </a:prstGeom>
        </p:spPr>
      </p:pic>
    </p:spTree>
    <p:extLst>
      <p:ext uri="{BB962C8B-B14F-4D97-AF65-F5344CB8AC3E}">
        <p14:creationId xmlns:p14="http://schemas.microsoft.com/office/powerpoint/2010/main" val="966785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5D401-730E-4710-A623-4EFAD2160C17}"/>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57EE5526-FB93-4C2D-BF67-44E3AC9C84CE}"/>
              </a:ext>
            </a:extLst>
          </p:cNvPr>
          <p:cNvSpPr>
            <a:spLocks noGrp="1"/>
          </p:cNvSpPr>
          <p:nvPr>
            <p:ph idx="1"/>
          </p:nvPr>
        </p:nvSpPr>
        <p:spPr/>
        <p:txBody>
          <a:bodyPr/>
          <a:lstStyle/>
          <a:p>
            <a:endParaRPr lang="en-CA"/>
          </a:p>
        </p:txBody>
      </p:sp>
    </p:spTree>
    <p:extLst>
      <p:ext uri="{BB962C8B-B14F-4D97-AF65-F5344CB8AC3E}">
        <p14:creationId xmlns:p14="http://schemas.microsoft.com/office/powerpoint/2010/main" val="4188116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0BCBC-8ED7-476D-8125-106FDE9F1C9D}"/>
              </a:ext>
            </a:extLst>
          </p:cNvPr>
          <p:cNvSpPr>
            <a:spLocks noGrp="1"/>
          </p:cNvSpPr>
          <p:nvPr>
            <p:ph type="ctrTitle"/>
          </p:nvPr>
        </p:nvSpPr>
        <p:spPr>
          <a:xfrm>
            <a:off x="1629103" y="2244830"/>
            <a:ext cx="8933796" cy="2437232"/>
          </a:xfrm>
        </p:spPr>
        <p:txBody>
          <a:bodyPr anchor="ctr">
            <a:normAutofit fontScale="90000"/>
          </a:bodyPr>
          <a:lstStyle/>
          <a:p>
            <a:r>
              <a:rPr lang="en-CA" dirty="0"/>
              <a:t>Summary and Preferred Solutions </a:t>
            </a:r>
          </a:p>
        </p:txBody>
      </p:sp>
      <p:sp>
        <p:nvSpPr>
          <p:cNvPr id="3" name="Content Placeholder 2">
            <a:extLst>
              <a:ext uri="{FF2B5EF4-FFF2-40B4-BE49-F238E27FC236}">
                <a16:creationId xmlns:a16="http://schemas.microsoft.com/office/drawing/2014/main" id="{ADA4B270-8F66-456D-A96E-E998F5B55D8D}"/>
              </a:ext>
            </a:extLst>
          </p:cNvPr>
          <p:cNvSpPr>
            <a:spLocks noGrp="1"/>
          </p:cNvSpPr>
          <p:nvPr>
            <p:ph type="subTitle" idx="1"/>
          </p:nvPr>
        </p:nvSpPr>
        <p:spPr>
          <a:xfrm>
            <a:off x="1629101" y="4682062"/>
            <a:ext cx="8936846" cy="457201"/>
          </a:xfrm>
        </p:spPr>
        <p:txBody>
          <a:bodyPr>
            <a:normAutofit/>
          </a:bodyPr>
          <a:lstStyle/>
          <a:p>
            <a:pPr>
              <a:lnSpc>
                <a:spcPct val="100000"/>
              </a:lnSpc>
              <a:spcAft>
                <a:spcPts val="600"/>
              </a:spcAft>
            </a:pPr>
            <a:r>
              <a:rPr lang="en-CA" dirty="0"/>
              <a:t>Please share your top 2-3 solutions from each group discussion.</a:t>
            </a:r>
          </a:p>
          <a:p>
            <a:pPr>
              <a:lnSpc>
                <a:spcPct val="100000"/>
              </a:lnSpc>
              <a:spcAft>
                <a:spcPts val="600"/>
              </a:spcAft>
            </a:pPr>
            <a:endParaRPr lang="en-CA" dirty="0"/>
          </a:p>
        </p:txBody>
      </p:sp>
    </p:spTree>
    <p:extLst>
      <p:ext uri="{BB962C8B-B14F-4D97-AF65-F5344CB8AC3E}">
        <p14:creationId xmlns:p14="http://schemas.microsoft.com/office/powerpoint/2010/main" val="1938458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5A34B-0F57-4F28-89EA-1B6CAEEE5CEF}"/>
              </a:ext>
            </a:extLst>
          </p:cNvPr>
          <p:cNvSpPr>
            <a:spLocks noGrp="1"/>
          </p:cNvSpPr>
          <p:nvPr>
            <p:ph type="title"/>
          </p:nvPr>
        </p:nvSpPr>
        <p:spPr/>
        <p:txBody>
          <a:bodyPr>
            <a:normAutofit/>
          </a:bodyPr>
          <a:lstStyle/>
          <a:p>
            <a:pPr>
              <a:lnSpc>
                <a:spcPct val="107000"/>
              </a:lnSpc>
              <a:spcBef>
                <a:spcPts val="0"/>
              </a:spcBef>
            </a:pPr>
            <a:r>
              <a:rPr lang="en-US" dirty="0">
                <a:solidFill>
                  <a:schemeClr val="accent2">
                    <a:lumMod val="75000"/>
                  </a:schemeClr>
                </a:solidFill>
              </a:rPr>
              <a:t>Welcome &amp; Introductions</a:t>
            </a:r>
            <a:endParaRPr lang="en-GB" dirty="0">
              <a:solidFill>
                <a:schemeClr val="accent2">
                  <a:lumMod val="75000"/>
                </a:schemeClr>
              </a:solidFill>
            </a:endParaRPr>
          </a:p>
        </p:txBody>
      </p:sp>
      <p:sp>
        <p:nvSpPr>
          <p:cNvPr id="12" name="Text Placeholder 11">
            <a:extLst>
              <a:ext uri="{FF2B5EF4-FFF2-40B4-BE49-F238E27FC236}">
                <a16:creationId xmlns:a16="http://schemas.microsoft.com/office/drawing/2014/main" id="{1FC3B199-BDAC-4BCC-9995-F458448000D6}"/>
              </a:ext>
            </a:extLst>
          </p:cNvPr>
          <p:cNvSpPr>
            <a:spLocks noGrp="1"/>
          </p:cNvSpPr>
          <p:nvPr>
            <p:ph type="body" idx="1"/>
          </p:nvPr>
        </p:nvSpPr>
        <p:spPr/>
        <p:txBody>
          <a:bodyPr/>
          <a:lstStyle/>
          <a:p>
            <a:r>
              <a:rPr lang="en-US" dirty="0"/>
              <a:t>Adobe Connect  </a:t>
            </a:r>
            <a:endParaRPr lang="en-GB" dirty="0"/>
          </a:p>
        </p:txBody>
      </p:sp>
      <p:sp>
        <p:nvSpPr>
          <p:cNvPr id="3" name="Content Placeholder 2">
            <a:extLst>
              <a:ext uri="{FF2B5EF4-FFF2-40B4-BE49-F238E27FC236}">
                <a16:creationId xmlns:a16="http://schemas.microsoft.com/office/drawing/2014/main" id="{81CE8BA9-C4C2-4F30-918F-F798EB33C482}"/>
              </a:ext>
            </a:extLst>
          </p:cNvPr>
          <p:cNvSpPr>
            <a:spLocks noGrp="1"/>
          </p:cNvSpPr>
          <p:nvPr>
            <p:ph sz="half" idx="2"/>
          </p:nvPr>
        </p:nvSpPr>
        <p:spPr/>
        <p:txBody>
          <a:bodyPr>
            <a:normAutofit/>
          </a:bodyPr>
          <a:lstStyle/>
          <a:p>
            <a:pPr marL="342900" indent="-342900">
              <a:lnSpc>
                <a:spcPct val="115000"/>
              </a:lnSpc>
              <a:buFont typeface="+mj-lt"/>
              <a:buAutoNum type="arabicPeriod"/>
            </a:pPr>
            <a:endParaRPr lang="en-CA" sz="1000" dirty="0">
              <a:solidFill>
                <a:srgbClr val="222222"/>
              </a:solidFill>
              <a:latin typeface="Arial" panose="020B0604020202020204" pitchFamily="34" charset="0"/>
              <a:cs typeface="Times New Roman" panose="02020603050405020304" pitchFamily="18" charset="0"/>
            </a:endParaRPr>
          </a:p>
        </p:txBody>
      </p:sp>
      <p:sp>
        <p:nvSpPr>
          <p:cNvPr id="14" name="Text Placeholder 13">
            <a:extLst>
              <a:ext uri="{FF2B5EF4-FFF2-40B4-BE49-F238E27FC236}">
                <a16:creationId xmlns:a16="http://schemas.microsoft.com/office/drawing/2014/main" id="{0526CD70-6F78-42EA-B560-7060BCB4E4B7}"/>
              </a:ext>
            </a:extLst>
          </p:cNvPr>
          <p:cNvSpPr>
            <a:spLocks noGrp="1"/>
          </p:cNvSpPr>
          <p:nvPr>
            <p:ph type="body" sz="quarter" idx="3"/>
          </p:nvPr>
        </p:nvSpPr>
        <p:spPr/>
        <p:txBody>
          <a:bodyPr/>
          <a:lstStyle/>
          <a:p>
            <a:r>
              <a:rPr lang="en-US" dirty="0"/>
              <a:t>Mural</a:t>
            </a:r>
            <a:endParaRPr lang="en-GB" dirty="0"/>
          </a:p>
        </p:txBody>
      </p:sp>
      <p:sp>
        <p:nvSpPr>
          <p:cNvPr id="15" name="Content Placeholder 14">
            <a:extLst>
              <a:ext uri="{FF2B5EF4-FFF2-40B4-BE49-F238E27FC236}">
                <a16:creationId xmlns:a16="http://schemas.microsoft.com/office/drawing/2014/main" id="{FCB6A224-AE89-43BF-BC80-B6D4072067E9}"/>
              </a:ext>
            </a:extLst>
          </p:cNvPr>
          <p:cNvSpPr>
            <a:spLocks noGrp="1"/>
          </p:cNvSpPr>
          <p:nvPr>
            <p:ph sz="quarter" idx="4"/>
          </p:nvPr>
        </p:nvSpPr>
        <p:spPr/>
        <p:txBody>
          <a:bodyPr>
            <a:normAutofit/>
          </a:bodyPr>
          <a:lstStyle/>
          <a:p>
            <a:r>
              <a:rPr lang="en-CA" sz="1400" dirty="0">
                <a:effectLst/>
                <a:latin typeface="Calibri" panose="020F0502020204030204" pitchFamily="34" charset="0"/>
                <a:ea typeface="Times New Roman" panose="02020603050405020304" pitchFamily="18" charset="0"/>
                <a:cs typeface="Calibri" panose="020F0502020204030204" pitchFamily="34" charset="0"/>
              </a:rPr>
              <a:t>https://app.mural.co/t/ctlabs8714/m/ctlabs8714/1613158781799/1b6f26b0c5a1bcfe6150c27910d8484e1fef5967</a:t>
            </a:r>
            <a:endParaRPr lang="en-GB" sz="2800" dirty="0">
              <a:latin typeface="Calibri "/>
            </a:endParaRPr>
          </a:p>
        </p:txBody>
      </p:sp>
      <p:sp>
        <p:nvSpPr>
          <p:cNvPr id="4" name="Slide Number Placeholder 3">
            <a:extLst>
              <a:ext uri="{FF2B5EF4-FFF2-40B4-BE49-F238E27FC236}">
                <a16:creationId xmlns:a16="http://schemas.microsoft.com/office/drawing/2014/main" id="{A4636867-FA3B-4878-9131-4A7220F7EE14}"/>
              </a:ext>
            </a:extLst>
          </p:cNvPr>
          <p:cNvSpPr>
            <a:spLocks noGrp="1"/>
          </p:cNvSpPr>
          <p:nvPr>
            <p:ph type="sldNum" sz="quarter" idx="12"/>
          </p:nvPr>
        </p:nvSpPr>
        <p:spPr/>
        <p:txBody>
          <a:bodyPr/>
          <a:lstStyle/>
          <a:p>
            <a:fld id="{BC63B572-58A6-46C7-B1E5-F37204D95BB2}" type="slidenum">
              <a:rPr lang="en-CA" smtClean="0"/>
              <a:pPr/>
              <a:t>2</a:t>
            </a:fld>
            <a:endParaRPr lang="en-CA"/>
          </a:p>
        </p:txBody>
      </p:sp>
      <p:pic>
        <p:nvPicPr>
          <p:cNvPr id="6" name="Picture 5">
            <a:extLst>
              <a:ext uri="{FF2B5EF4-FFF2-40B4-BE49-F238E27FC236}">
                <a16:creationId xmlns:a16="http://schemas.microsoft.com/office/drawing/2014/main" id="{416FB453-F1A5-4159-9994-B239506EA1C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746357" y="3429000"/>
            <a:ext cx="4152015" cy="2762020"/>
          </a:xfrm>
          <a:prstGeom prst="rect">
            <a:avLst/>
          </a:prstGeom>
        </p:spPr>
      </p:pic>
    </p:spTree>
    <p:extLst>
      <p:ext uri="{BB962C8B-B14F-4D97-AF65-F5344CB8AC3E}">
        <p14:creationId xmlns:p14="http://schemas.microsoft.com/office/powerpoint/2010/main" val="694867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EE886A-2F13-465E-ACAB-E56DD2943EA7}"/>
              </a:ext>
            </a:extLst>
          </p:cNvPr>
          <p:cNvSpPr>
            <a:spLocks noGrp="1"/>
          </p:cNvSpPr>
          <p:nvPr>
            <p:ph type="title"/>
          </p:nvPr>
        </p:nvSpPr>
        <p:spPr/>
        <p:txBody>
          <a:bodyPr/>
          <a:lstStyle/>
          <a:p>
            <a:r>
              <a:rPr lang="en-CA" dirty="0"/>
              <a:t>Summary and Prioritization</a:t>
            </a:r>
          </a:p>
        </p:txBody>
      </p:sp>
      <p:sp>
        <p:nvSpPr>
          <p:cNvPr id="5" name="Content Placeholder 4">
            <a:extLst>
              <a:ext uri="{FF2B5EF4-FFF2-40B4-BE49-F238E27FC236}">
                <a16:creationId xmlns:a16="http://schemas.microsoft.com/office/drawing/2014/main" id="{3008BB15-CFD2-4E3D-A754-A414AB2700CC}"/>
              </a:ext>
            </a:extLst>
          </p:cNvPr>
          <p:cNvSpPr>
            <a:spLocks noGrp="1"/>
          </p:cNvSpPr>
          <p:nvPr>
            <p:ph idx="1"/>
          </p:nvPr>
        </p:nvSpPr>
        <p:spPr/>
        <p:txBody>
          <a:bodyPr>
            <a:normAutofit/>
          </a:bodyPr>
          <a:lstStyle/>
          <a:p>
            <a:pPr marL="0" indent="0">
              <a:buNone/>
            </a:pPr>
            <a:endParaRPr lang="en-CA" sz="1800" dirty="0"/>
          </a:p>
          <a:p>
            <a:pPr marL="342900" indent="-342900">
              <a:buFont typeface="+mj-lt"/>
              <a:buAutoNum type="arabicPeriod"/>
            </a:pPr>
            <a:r>
              <a:rPr lang="en-CA" sz="1800" dirty="0"/>
              <a:t>Each groups rapporteur will be asked to share their groups top 3-5 solutions in Mural.</a:t>
            </a:r>
          </a:p>
          <a:p>
            <a:pPr marL="342900" indent="-342900">
              <a:buFont typeface="+mj-lt"/>
              <a:buAutoNum type="arabicPeriod"/>
            </a:pPr>
            <a:r>
              <a:rPr lang="en-CA" sz="1800" dirty="0"/>
              <a:t>In Mural everyone will receive 5 votes, which they can use to select their preferred solutions. </a:t>
            </a:r>
          </a:p>
          <a:p>
            <a:pPr lvl="1"/>
            <a:r>
              <a:rPr lang="en-CA" sz="1600" dirty="0"/>
              <a:t>You can put all your votes on one idea or on 5 different solutions. </a:t>
            </a:r>
          </a:p>
          <a:p>
            <a:pPr lvl="1"/>
            <a:r>
              <a:rPr lang="en-CA" sz="1600" dirty="0"/>
              <a:t>If you are not able access mural please share your selection with your group facilitator through the chat function in Adobe. </a:t>
            </a:r>
          </a:p>
          <a:p>
            <a:pPr marL="0" indent="0">
              <a:buNone/>
            </a:pPr>
            <a:endParaRPr lang="en-CA" sz="1800" dirty="0"/>
          </a:p>
          <a:p>
            <a:pPr marL="0" indent="0">
              <a:buNone/>
            </a:pPr>
            <a:endParaRPr lang="en-CA" sz="1800" dirty="0"/>
          </a:p>
        </p:txBody>
      </p:sp>
    </p:spTree>
    <p:extLst>
      <p:ext uri="{BB962C8B-B14F-4D97-AF65-F5344CB8AC3E}">
        <p14:creationId xmlns:p14="http://schemas.microsoft.com/office/powerpoint/2010/main" val="3659586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0BCBC-8ED7-476D-8125-106FDE9F1C9D}"/>
              </a:ext>
            </a:extLst>
          </p:cNvPr>
          <p:cNvSpPr>
            <a:spLocks noGrp="1"/>
          </p:cNvSpPr>
          <p:nvPr>
            <p:ph type="ctrTitle"/>
          </p:nvPr>
        </p:nvSpPr>
        <p:spPr>
          <a:xfrm>
            <a:off x="1629103" y="2244830"/>
            <a:ext cx="8933796" cy="2437232"/>
          </a:xfrm>
        </p:spPr>
        <p:txBody>
          <a:bodyPr anchor="ctr">
            <a:normAutofit/>
          </a:bodyPr>
          <a:lstStyle/>
          <a:p>
            <a:r>
              <a:rPr lang="en-CA" dirty="0"/>
              <a:t>Next steps</a:t>
            </a:r>
          </a:p>
        </p:txBody>
      </p:sp>
      <p:sp>
        <p:nvSpPr>
          <p:cNvPr id="3" name="Content Placeholder 2">
            <a:extLst>
              <a:ext uri="{FF2B5EF4-FFF2-40B4-BE49-F238E27FC236}">
                <a16:creationId xmlns:a16="http://schemas.microsoft.com/office/drawing/2014/main" id="{ADA4B270-8F66-456D-A96E-E998F5B55D8D}"/>
              </a:ext>
            </a:extLst>
          </p:cNvPr>
          <p:cNvSpPr>
            <a:spLocks noGrp="1"/>
          </p:cNvSpPr>
          <p:nvPr>
            <p:ph type="subTitle" idx="1"/>
          </p:nvPr>
        </p:nvSpPr>
        <p:spPr>
          <a:xfrm>
            <a:off x="1629101" y="4682062"/>
            <a:ext cx="8936846" cy="457201"/>
          </a:xfrm>
        </p:spPr>
        <p:txBody>
          <a:bodyPr>
            <a:normAutofit/>
          </a:bodyPr>
          <a:lstStyle/>
          <a:p>
            <a:pPr>
              <a:lnSpc>
                <a:spcPct val="100000"/>
              </a:lnSpc>
              <a:spcAft>
                <a:spcPts val="600"/>
              </a:spcAft>
            </a:pPr>
            <a:endParaRPr lang="en-CA" dirty="0"/>
          </a:p>
        </p:txBody>
      </p:sp>
    </p:spTree>
    <p:extLst>
      <p:ext uri="{BB962C8B-B14F-4D97-AF65-F5344CB8AC3E}">
        <p14:creationId xmlns:p14="http://schemas.microsoft.com/office/powerpoint/2010/main" val="6065126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96EEC-7953-4FC0-A0DE-8B223FFBDE5E}"/>
              </a:ext>
            </a:extLst>
          </p:cNvPr>
          <p:cNvSpPr>
            <a:spLocks noGrp="1"/>
          </p:cNvSpPr>
          <p:nvPr>
            <p:ph type="title"/>
          </p:nvPr>
        </p:nvSpPr>
        <p:spPr/>
        <p:txBody>
          <a:bodyPr/>
          <a:lstStyle/>
          <a:p>
            <a:pPr>
              <a:lnSpc>
                <a:spcPct val="107000"/>
              </a:lnSpc>
              <a:spcBef>
                <a:spcPts val="0"/>
              </a:spcBef>
            </a:pPr>
            <a:r>
              <a:rPr lang="en-CA" dirty="0">
                <a:solidFill>
                  <a:schemeClr val="accent2">
                    <a:lumMod val="75000"/>
                  </a:schemeClr>
                </a:solidFill>
              </a:rPr>
              <a:t>Next Steps</a:t>
            </a:r>
          </a:p>
        </p:txBody>
      </p:sp>
      <p:graphicFrame>
        <p:nvGraphicFramePr>
          <p:cNvPr id="4" name="Content Placeholder 2">
            <a:extLst>
              <a:ext uri="{FF2B5EF4-FFF2-40B4-BE49-F238E27FC236}">
                <a16:creationId xmlns:a16="http://schemas.microsoft.com/office/drawing/2014/main" id="{506DF2AB-9A20-4EDA-BB51-E7FA7429E783}"/>
              </a:ext>
            </a:extLst>
          </p:cNvPr>
          <p:cNvGraphicFramePr>
            <a:graphicFrameLocks/>
          </p:cNvGraphicFramePr>
          <p:nvPr>
            <p:extLst>
              <p:ext uri="{D42A27DB-BD31-4B8C-83A1-F6EECF244321}">
                <p14:modId xmlns:p14="http://schemas.microsoft.com/office/powerpoint/2010/main" val="2760152222"/>
              </p:ext>
            </p:extLst>
          </p:nvPr>
        </p:nvGraphicFramePr>
        <p:xfrm>
          <a:off x="522350" y="1226439"/>
          <a:ext cx="10677525"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Oval 2">
            <a:extLst>
              <a:ext uri="{FF2B5EF4-FFF2-40B4-BE49-F238E27FC236}">
                <a16:creationId xmlns:a16="http://schemas.microsoft.com/office/drawing/2014/main" id="{1BFA96AA-72F4-4564-B36B-9DF6513A0938}"/>
              </a:ext>
            </a:extLst>
          </p:cNvPr>
          <p:cNvSpPr/>
          <p:nvPr/>
        </p:nvSpPr>
        <p:spPr>
          <a:xfrm>
            <a:off x="2424276" y="4973442"/>
            <a:ext cx="1723978" cy="9924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a:extLst>
              <a:ext uri="{FF2B5EF4-FFF2-40B4-BE49-F238E27FC236}">
                <a16:creationId xmlns:a16="http://schemas.microsoft.com/office/drawing/2014/main" id="{04AB2275-2FA9-4483-8936-A3ACE006B089}"/>
              </a:ext>
            </a:extLst>
          </p:cNvPr>
          <p:cNvSpPr/>
          <p:nvPr/>
        </p:nvSpPr>
        <p:spPr>
          <a:xfrm>
            <a:off x="2706329" y="6077272"/>
            <a:ext cx="1504336" cy="213360"/>
          </a:xfrm>
          <a:prstGeom prst="rect">
            <a:avLst/>
          </a:prstGeom>
          <a:solidFill>
            <a:schemeClr val="accent4"/>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7" name="Oval 6">
            <a:extLst>
              <a:ext uri="{FF2B5EF4-FFF2-40B4-BE49-F238E27FC236}">
                <a16:creationId xmlns:a16="http://schemas.microsoft.com/office/drawing/2014/main" id="{972C44A5-87D3-4FEF-9366-AE90AC73AE99}"/>
              </a:ext>
            </a:extLst>
          </p:cNvPr>
          <p:cNvSpPr/>
          <p:nvPr/>
        </p:nvSpPr>
        <p:spPr>
          <a:xfrm>
            <a:off x="2990235" y="6117277"/>
            <a:ext cx="133350" cy="133350"/>
          </a:xfrm>
          <a:prstGeom prst="ellipse">
            <a:avLst/>
          </a:prstGeom>
          <a:solidFill>
            <a:schemeClr val="lt1">
              <a:alpha val="90000"/>
              <a:hueOff val="0"/>
              <a:satOff val="0"/>
              <a:lumOff val="0"/>
              <a:alphaOff val="0"/>
            </a:schemeClr>
          </a:solidFill>
          <a:ln w="12700" cap="flat" cmpd="sng" algn="ctr">
            <a:no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8" name="Straight Connector 7">
            <a:extLst>
              <a:ext uri="{FF2B5EF4-FFF2-40B4-BE49-F238E27FC236}">
                <a16:creationId xmlns:a16="http://schemas.microsoft.com/office/drawing/2014/main" id="{71992852-1509-4EB3-A0B8-572A40F418B5}"/>
              </a:ext>
            </a:extLst>
          </p:cNvPr>
          <p:cNvSpPr/>
          <p:nvPr/>
        </p:nvSpPr>
        <p:spPr>
          <a:xfrm flipH="1">
            <a:off x="3046274" y="5397909"/>
            <a:ext cx="6642" cy="71936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p:spPr>
        <p:style>
          <a:lnRef idx="2">
            <a:scrgbClr r="0" g="0" b="0"/>
          </a:lnRef>
          <a:fillRef idx="1">
            <a:scrgbClr r="0" g="0" b="0"/>
          </a:fillRef>
          <a:effectRef idx="1">
            <a:scrgbClr r="0" g="0" b="0"/>
          </a:effectRef>
          <a:fontRef idx="minor">
            <a:schemeClr val="lt1"/>
          </a:fontRef>
        </p:style>
      </p:sp>
      <p:sp>
        <p:nvSpPr>
          <p:cNvPr id="9" name="Rectangle 8">
            <a:extLst>
              <a:ext uri="{FF2B5EF4-FFF2-40B4-BE49-F238E27FC236}">
                <a16:creationId xmlns:a16="http://schemas.microsoft.com/office/drawing/2014/main" id="{1BFF7CFD-C78D-4A95-910F-8B2ED28404F2}"/>
              </a:ext>
            </a:extLst>
          </p:cNvPr>
          <p:cNvSpPr/>
          <p:nvPr/>
        </p:nvSpPr>
        <p:spPr>
          <a:xfrm>
            <a:off x="4824672" y="6077272"/>
            <a:ext cx="1504336" cy="213360"/>
          </a:xfrm>
          <a:prstGeom prst="rect">
            <a:avLst/>
          </a:prstGeom>
          <a:solidFill>
            <a:schemeClr val="accent4"/>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0" name="Rectangle 9">
            <a:extLst>
              <a:ext uri="{FF2B5EF4-FFF2-40B4-BE49-F238E27FC236}">
                <a16:creationId xmlns:a16="http://schemas.microsoft.com/office/drawing/2014/main" id="{A9DD9B58-F74C-4721-8BB5-02D3BB9813AA}"/>
              </a:ext>
            </a:extLst>
          </p:cNvPr>
          <p:cNvSpPr/>
          <p:nvPr/>
        </p:nvSpPr>
        <p:spPr>
          <a:xfrm>
            <a:off x="6943015" y="6077272"/>
            <a:ext cx="1504336" cy="213360"/>
          </a:xfrm>
          <a:prstGeom prst="rect">
            <a:avLst/>
          </a:prstGeom>
          <a:solidFill>
            <a:schemeClr val="accent4"/>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1" name="Oval 10">
            <a:extLst>
              <a:ext uri="{FF2B5EF4-FFF2-40B4-BE49-F238E27FC236}">
                <a16:creationId xmlns:a16="http://schemas.microsoft.com/office/drawing/2014/main" id="{7D283EAE-AD85-4AF7-8328-14F33C84A3D9}"/>
              </a:ext>
            </a:extLst>
          </p:cNvPr>
          <p:cNvSpPr/>
          <p:nvPr/>
        </p:nvSpPr>
        <p:spPr>
          <a:xfrm>
            <a:off x="5738351" y="6135604"/>
            <a:ext cx="133350" cy="133350"/>
          </a:xfrm>
          <a:prstGeom prst="ellipse">
            <a:avLst/>
          </a:prstGeom>
          <a:solidFill>
            <a:schemeClr val="lt1">
              <a:alpha val="90000"/>
              <a:hueOff val="0"/>
              <a:satOff val="0"/>
              <a:lumOff val="0"/>
              <a:alphaOff val="0"/>
            </a:schemeClr>
          </a:solidFill>
          <a:ln w="12700" cap="flat" cmpd="sng" algn="ctr">
            <a:no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2" name="Straight Connector 11">
            <a:extLst>
              <a:ext uri="{FF2B5EF4-FFF2-40B4-BE49-F238E27FC236}">
                <a16:creationId xmlns:a16="http://schemas.microsoft.com/office/drawing/2014/main" id="{C877FA3B-79BF-4EFB-9C70-BEF8EE501971}"/>
              </a:ext>
            </a:extLst>
          </p:cNvPr>
          <p:cNvSpPr/>
          <p:nvPr/>
        </p:nvSpPr>
        <p:spPr>
          <a:xfrm flipH="1">
            <a:off x="5794390" y="5416236"/>
            <a:ext cx="6642" cy="71936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p:spPr>
        <p:style>
          <a:lnRef idx="2">
            <a:scrgbClr r="0" g="0" b="0"/>
          </a:lnRef>
          <a:fillRef idx="1">
            <a:scrgbClr r="0" g="0" b="0"/>
          </a:fillRef>
          <a:effectRef idx="1">
            <a:scrgbClr r="0" g="0" b="0"/>
          </a:effectRef>
          <a:fontRef idx="minor">
            <a:schemeClr val="lt1"/>
          </a:fontRef>
        </p:style>
      </p:sp>
      <p:sp>
        <p:nvSpPr>
          <p:cNvPr id="13" name="Oval 12">
            <a:extLst>
              <a:ext uri="{FF2B5EF4-FFF2-40B4-BE49-F238E27FC236}">
                <a16:creationId xmlns:a16="http://schemas.microsoft.com/office/drawing/2014/main" id="{5305F61F-607D-4754-A8BE-BCC9C55A6B95}"/>
              </a:ext>
            </a:extLst>
          </p:cNvPr>
          <p:cNvSpPr/>
          <p:nvPr/>
        </p:nvSpPr>
        <p:spPr>
          <a:xfrm>
            <a:off x="7908469" y="6117277"/>
            <a:ext cx="133350" cy="133350"/>
          </a:xfrm>
          <a:prstGeom prst="ellipse">
            <a:avLst/>
          </a:prstGeom>
          <a:solidFill>
            <a:schemeClr val="lt1">
              <a:alpha val="90000"/>
              <a:hueOff val="0"/>
              <a:satOff val="0"/>
              <a:lumOff val="0"/>
              <a:alphaOff val="0"/>
            </a:schemeClr>
          </a:solidFill>
          <a:ln w="12700" cap="flat" cmpd="sng" algn="ctr">
            <a:no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4" name="Straight Connector 13">
            <a:extLst>
              <a:ext uri="{FF2B5EF4-FFF2-40B4-BE49-F238E27FC236}">
                <a16:creationId xmlns:a16="http://schemas.microsoft.com/office/drawing/2014/main" id="{95368AD1-8ECE-49F6-87F8-21A51415F2C4}"/>
              </a:ext>
            </a:extLst>
          </p:cNvPr>
          <p:cNvSpPr/>
          <p:nvPr/>
        </p:nvSpPr>
        <p:spPr>
          <a:xfrm flipH="1">
            <a:off x="7964508" y="5397909"/>
            <a:ext cx="6642" cy="71936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p:spPr>
        <p:style>
          <a:lnRef idx="2">
            <a:scrgbClr r="0" g="0" b="0"/>
          </a:lnRef>
          <a:fillRef idx="1">
            <a:scrgbClr r="0" g="0" b="0"/>
          </a:fillRef>
          <a:effectRef idx="1">
            <a:scrgbClr r="0" g="0" b="0"/>
          </a:effectRef>
          <a:fontRef idx="minor">
            <a:schemeClr val="lt1"/>
          </a:fontRef>
        </p:style>
      </p:sp>
    </p:spTree>
    <p:extLst>
      <p:ext uri="{BB962C8B-B14F-4D97-AF65-F5344CB8AC3E}">
        <p14:creationId xmlns:p14="http://schemas.microsoft.com/office/powerpoint/2010/main" val="7802161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07A42E0-A2B8-482A-A3ED-8835A3975213}"/>
              </a:ext>
            </a:extLst>
          </p:cNvPr>
          <p:cNvSpPr txBox="1">
            <a:spLocks/>
          </p:cNvSpPr>
          <p:nvPr/>
        </p:nvSpPr>
        <p:spPr>
          <a:xfrm>
            <a:off x="2001345" y="2197286"/>
            <a:ext cx="7886700" cy="43513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CA" dirty="0">
                <a:solidFill>
                  <a:schemeClr val="bg2">
                    <a:lumMod val="25000"/>
                  </a:schemeClr>
                </a:solidFill>
              </a:rPr>
              <a:t>Visit</a:t>
            </a:r>
            <a:br>
              <a:rPr lang="en-CA" dirty="0">
                <a:solidFill>
                  <a:schemeClr val="bg2">
                    <a:lumMod val="25000"/>
                  </a:schemeClr>
                </a:solidFill>
              </a:rPr>
            </a:br>
            <a:r>
              <a:rPr lang="en-CA" dirty="0">
                <a:solidFill>
                  <a:schemeClr val="bg2">
                    <a:lumMod val="25000"/>
                  </a:schemeClr>
                </a:solidFill>
                <a:hlinkClick r:id="rId2"/>
              </a:rPr>
              <a:t>www.communitydata.ca</a:t>
            </a:r>
            <a:r>
              <a:rPr lang="en-CA" dirty="0">
                <a:solidFill>
                  <a:schemeClr val="bg2">
                    <a:lumMod val="25000"/>
                  </a:schemeClr>
                </a:solidFill>
              </a:rPr>
              <a:t> </a:t>
            </a:r>
          </a:p>
          <a:p>
            <a:pPr marL="0" indent="0" algn="ctr">
              <a:buFont typeface="Arial" panose="020B0604020202020204" pitchFamily="34" charset="0"/>
              <a:buNone/>
            </a:pPr>
            <a:r>
              <a:rPr lang="en-CA" dirty="0">
                <a:solidFill>
                  <a:schemeClr val="bg2">
                    <a:lumMod val="25000"/>
                  </a:schemeClr>
                </a:solidFill>
              </a:rPr>
              <a:t>or</a:t>
            </a:r>
          </a:p>
          <a:p>
            <a:pPr marL="0" indent="0" algn="ctr">
              <a:buFont typeface="Arial" panose="020B0604020202020204" pitchFamily="34" charset="0"/>
              <a:buNone/>
            </a:pPr>
            <a:r>
              <a:rPr lang="en-CA" dirty="0">
                <a:solidFill>
                  <a:schemeClr val="bg2">
                    <a:lumMod val="25000"/>
                  </a:schemeClr>
                </a:solidFill>
              </a:rPr>
              <a:t>Send us an email at </a:t>
            </a:r>
            <a:br>
              <a:rPr lang="en-CA" dirty="0">
                <a:solidFill>
                  <a:schemeClr val="bg2">
                    <a:lumMod val="25000"/>
                  </a:schemeClr>
                </a:solidFill>
              </a:rPr>
            </a:br>
            <a:r>
              <a:rPr lang="en-CA" u="sng" dirty="0">
                <a:solidFill>
                  <a:schemeClr val="bg2">
                    <a:lumMod val="25000"/>
                  </a:schemeClr>
                </a:solidFill>
                <a:hlinkClick r:id="rId3"/>
              </a:rPr>
              <a:t>information@communitydata.ca</a:t>
            </a:r>
            <a:br>
              <a:rPr lang="en-CA" dirty="0">
                <a:solidFill>
                  <a:schemeClr val="bg2">
                    <a:lumMod val="25000"/>
                  </a:schemeClr>
                </a:solidFill>
              </a:rPr>
            </a:br>
            <a:endParaRPr lang="en-CA" dirty="0">
              <a:solidFill>
                <a:schemeClr val="bg2">
                  <a:lumMod val="25000"/>
                </a:schemeClr>
              </a:solidFill>
            </a:endParaRPr>
          </a:p>
        </p:txBody>
      </p:sp>
      <p:pic>
        <p:nvPicPr>
          <p:cNvPr id="5" name="Picture 4">
            <a:extLst>
              <a:ext uri="{FF2B5EF4-FFF2-40B4-BE49-F238E27FC236}">
                <a16:creationId xmlns:a16="http://schemas.microsoft.com/office/drawing/2014/main" id="{74F71323-7D5F-47FC-AC0F-52B90D963B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7207" y="319491"/>
            <a:ext cx="8010838" cy="1731414"/>
          </a:xfrm>
          <a:prstGeom prst="rect">
            <a:avLst/>
          </a:prstGeom>
        </p:spPr>
      </p:pic>
      <p:sp>
        <p:nvSpPr>
          <p:cNvPr id="6" name="Slide Number Placeholder 3">
            <a:extLst>
              <a:ext uri="{FF2B5EF4-FFF2-40B4-BE49-F238E27FC236}">
                <a16:creationId xmlns:a16="http://schemas.microsoft.com/office/drawing/2014/main" id="{555265B0-EE88-41F2-91BA-6B96BF347B32}"/>
              </a:ext>
            </a:extLst>
          </p:cNvPr>
          <p:cNvSpPr>
            <a:spLocks noGrp="1"/>
          </p:cNvSpPr>
          <p:nvPr>
            <p:ph type="sldNum" sz="quarter" idx="12"/>
          </p:nvPr>
        </p:nvSpPr>
        <p:spPr>
          <a:xfrm>
            <a:off x="9888045" y="6173384"/>
            <a:ext cx="2133600" cy="365125"/>
          </a:xfrm>
        </p:spPr>
        <p:txBody>
          <a:bodyPr/>
          <a:lstStyle/>
          <a:p>
            <a:fld id="{BC63B572-58A6-46C7-B1E5-F37204D95BB2}" type="slidenum">
              <a:rPr lang="en-CA" smtClean="0"/>
              <a:pPr/>
              <a:t>23</a:t>
            </a:fld>
            <a:endParaRPr lang="en-CA"/>
          </a:p>
        </p:txBody>
      </p:sp>
      <p:pic>
        <p:nvPicPr>
          <p:cNvPr id="7" name="Picture 6">
            <a:extLst>
              <a:ext uri="{FF2B5EF4-FFF2-40B4-BE49-F238E27FC236}">
                <a16:creationId xmlns:a16="http://schemas.microsoft.com/office/drawing/2014/main" id="{D22A90AA-A827-4AD7-B971-D62CE7ECF82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301633" y="5487352"/>
            <a:ext cx="3286125" cy="978535"/>
          </a:xfrm>
          <a:prstGeom prst="rect">
            <a:avLst/>
          </a:prstGeom>
          <a:noFill/>
          <a:ln>
            <a:noFill/>
          </a:ln>
        </p:spPr>
      </p:pic>
    </p:spTree>
    <p:extLst>
      <p:ext uri="{BB962C8B-B14F-4D97-AF65-F5344CB8AC3E}">
        <p14:creationId xmlns:p14="http://schemas.microsoft.com/office/powerpoint/2010/main" val="269050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up)">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up)">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up)">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9E2E3-6430-450A-A8CB-00248D1481A7}"/>
              </a:ext>
            </a:extLst>
          </p:cNvPr>
          <p:cNvSpPr>
            <a:spLocks noGrp="1"/>
          </p:cNvSpPr>
          <p:nvPr>
            <p:ph type="title"/>
          </p:nvPr>
        </p:nvSpPr>
        <p:spPr/>
        <p:txBody>
          <a:bodyPr/>
          <a:lstStyle/>
          <a:p>
            <a:r>
              <a:rPr lang="en-CA" dirty="0"/>
              <a:t>Additional slides from April 8</a:t>
            </a:r>
            <a:r>
              <a:rPr lang="en-CA" baseline="30000" dirty="0"/>
              <a:t>th</a:t>
            </a:r>
            <a:r>
              <a:rPr lang="en-CA" dirty="0"/>
              <a:t> </a:t>
            </a:r>
          </a:p>
        </p:txBody>
      </p:sp>
      <p:sp>
        <p:nvSpPr>
          <p:cNvPr id="3" name="Content Placeholder 2">
            <a:extLst>
              <a:ext uri="{FF2B5EF4-FFF2-40B4-BE49-F238E27FC236}">
                <a16:creationId xmlns:a16="http://schemas.microsoft.com/office/drawing/2014/main" id="{26546050-D90D-42A8-A7B3-D3E42E23E625}"/>
              </a:ext>
            </a:extLst>
          </p:cNvPr>
          <p:cNvSpPr>
            <a:spLocks noGrp="1"/>
          </p:cNvSpPr>
          <p:nvPr>
            <p:ph idx="1"/>
          </p:nvPr>
        </p:nvSpPr>
        <p:spPr/>
        <p:txBody>
          <a:bodyPr/>
          <a:lstStyle/>
          <a:p>
            <a:endParaRPr lang="en-CA"/>
          </a:p>
        </p:txBody>
      </p:sp>
    </p:spTree>
    <p:extLst>
      <p:ext uri="{BB962C8B-B14F-4D97-AF65-F5344CB8AC3E}">
        <p14:creationId xmlns:p14="http://schemas.microsoft.com/office/powerpoint/2010/main" val="26013628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Title 1"/>
          <p:cNvSpPr txBox="1">
            <a:spLocks noGrp="1"/>
          </p:cNvSpPr>
          <p:nvPr>
            <p:ph type="ctrTitle"/>
          </p:nvPr>
        </p:nvSpPr>
        <p:spPr>
          <a:xfrm>
            <a:off x="1629103" y="2244830"/>
            <a:ext cx="8933797" cy="2437233"/>
          </a:xfrm>
          <a:prstGeom prst="rect">
            <a:avLst/>
          </a:prstGeom>
        </p:spPr>
        <p:txBody>
          <a:bodyPr/>
          <a:lstStyle>
            <a:lvl1pPr>
              <a:defRPr sz="6100" spc="-99"/>
            </a:lvl1pPr>
          </a:lstStyle>
          <a:p>
            <a:r>
              <a:rPr dirty="0"/>
              <a:t>Discovery results</a:t>
            </a:r>
            <a:r>
              <a:rPr lang="en-CA" dirty="0"/>
              <a:t>: Overall</a:t>
            </a:r>
            <a:endParaRPr dirty="0"/>
          </a:p>
        </p:txBody>
      </p:sp>
    </p:spTree>
    <p:extLst>
      <p:ext uri="{BB962C8B-B14F-4D97-AF65-F5344CB8AC3E}">
        <p14:creationId xmlns:p14="http://schemas.microsoft.com/office/powerpoint/2010/main" val="29436165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98FAA-6CB0-439B-9385-F767A36D61AB}"/>
              </a:ext>
            </a:extLst>
          </p:cNvPr>
          <p:cNvSpPr>
            <a:spLocks noGrp="1"/>
          </p:cNvSpPr>
          <p:nvPr>
            <p:ph type="title"/>
          </p:nvPr>
        </p:nvSpPr>
        <p:spPr>
          <a:xfrm>
            <a:off x="1194934" y="263529"/>
            <a:ext cx="10058400" cy="1450757"/>
          </a:xfrm>
        </p:spPr>
        <p:txBody>
          <a:bodyPr/>
          <a:lstStyle/>
          <a:p>
            <a:r>
              <a:rPr lang="en-CA" b="1" dirty="0">
                <a:solidFill>
                  <a:srgbClr val="00B050"/>
                </a:solidFill>
                <a:latin typeface="+mn-lt"/>
              </a:rPr>
              <a:t>Main Topics:</a:t>
            </a:r>
          </a:p>
        </p:txBody>
      </p:sp>
      <p:sp>
        <p:nvSpPr>
          <p:cNvPr id="3" name="Content Placeholder 2">
            <a:extLst>
              <a:ext uri="{FF2B5EF4-FFF2-40B4-BE49-F238E27FC236}">
                <a16:creationId xmlns:a16="http://schemas.microsoft.com/office/drawing/2014/main" id="{8A1BB80F-7763-41E2-986D-B2492323F455}"/>
              </a:ext>
            </a:extLst>
          </p:cNvPr>
          <p:cNvSpPr>
            <a:spLocks noGrp="1"/>
          </p:cNvSpPr>
          <p:nvPr>
            <p:ph idx="1"/>
          </p:nvPr>
        </p:nvSpPr>
        <p:spPr>
          <a:xfrm>
            <a:off x="1097280" y="2108200"/>
            <a:ext cx="10058400" cy="4612195"/>
          </a:xfrm>
        </p:spPr>
        <p:txBody>
          <a:bodyPr>
            <a:normAutofit fontScale="70000" lnSpcReduction="20000"/>
          </a:bodyPr>
          <a:lstStyle/>
          <a:p>
            <a:r>
              <a:rPr lang="en-US" sz="4200" dirty="0">
                <a:solidFill>
                  <a:srgbClr val="000000"/>
                </a:solidFill>
              </a:rPr>
              <a:t>(1) NHS Indicators for Canada as a Whole? </a:t>
            </a:r>
          </a:p>
          <a:p>
            <a:r>
              <a:rPr lang="en-US" sz="4200" dirty="0"/>
              <a:t>(2) Global/Canada-Wide Trends re: Housing Impacts? </a:t>
            </a:r>
          </a:p>
          <a:p>
            <a:r>
              <a:rPr lang="en-US" sz="4200" dirty="0">
                <a:solidFill>
                  <a:srgbClr val="000000"/>
                </a:solidFill>
              </a:rPr>
              <a:t>(3) “Housing Continuum” as Data/Indicators Framework? </a:t>
            </a:r>
            <a:endParaRPr lang="en-US" sz="4200" dirty="0"/>
          </a:p>
          <a:p>
            <a:r>
              <a:rPr lang="en-US" sz="4200" dirty="0">
                <a:solidFill>
                  <a:srgbClr val="000000"/>
                </a:solidFill>
              </a:rPr>
              <a:t>(4) Housing Demand/Supply Balance Indicators? </a:t>
            </a:r>
            <a:endParaRPr lang="en-US" sz="4200" dirty="0"/>
          </a:p>
          <a:p>
            <a:r>
              <a:rPr lang="en-US" sz="4200" dirty="0">
                <a:solidFill>
                  <a:srgbClr val="000000"/>
                </a:solidFill>
              </a:rPr>
              <a:t>(5) Measures of Existing Housing Stock?</a:t>
            </a:r>
            <a:endParaRPr lang="en-US" sz="4200" dirty="0"/>
          </a:p>
          <a:p>
            <a:r>
              <a:rPr lang="en-US" sz="4200" dirty="0">
                <a:solidFill>
                  <a:srgbClr val="000000"/>
                </a:solidFill>
              </a:rPr>
              <a:t>(6) Most Strategic Community-Level Geographies?</a:t>
            </a:r>
            <a:endParaRPr lang="en-US" sz="4200" dirty="0"/>
          </a:p>
          <a:p>
            <a:r>
              <a:rPr lang="en-US" sz="4200" dirty="0"/>
              <a:t>(7) Tools to Increase Data Usability?</a:t>
            </a:r>
          </a:p>
          <a:p>
            <a:r>
              <a:rPr lang="en-US" dirty="0">
                <a:solidFill>
                  <a:srgbClr val="000000"/>
                </a:solidFill>
              </a:rPr>
              <a:t> </a:t>
            </a:r>
            <a:endParaRPr lang="en-US" dirty="0"/>
          </a:p>
          <a:p>
            <a:endParaRPr lang="en-CA" dirty="0"/>
          </a:p>
        </p:txBody>
      </p:sp>
    </p:spTree>
    <p:extLst>
      <p:ext uri="{BB962C8B-B14F-4D97-AF65-F5344CB8AC3E}">
        <p14:creationId xmlns:p14="http://schemas.microsoft.com/office/powerpoint/2010/main" val="26803360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496ED-626A-4081-8EAD-89C6DE65E04E}"/>
              </a:ext>
            </a:extLst>
          </p:cNvPr>
          <p:cNvSpPr>
            <a:spLocks noGrp="1"/>
          </p:cNvSpPr>
          <p:nvPr>
            <p:ph type="title"/>
          </p:nvPr>
        </p:nvSpPr>
        <p:spPr>
          <a:xfrm>
            <a:off x="1097280" y="648070"/>
            <a:ext cx="10058400" cy="1615736"/>
          </a:xfrm>
        </p:spPr>
        <p:txBody>
          <a:bodyPr>
            <a:normAutofit/>
          </a:bodyPr>
          <a:lstStyle/>
          <a:p>
            <a:pPr marL="91440" lvl="0" indent="-91440">
              <a:lnSpc>
                <a:spcPct val="110000"/>
              </a:lnSpc>
              <a:spcBef>
                <a:spcPts val="1200"/>
              </a:spcBef>
              <a:spcAft>
                <a:spcPts val="200"/>
              </a:spcAft>
            </a:pPr>
            <a:r>
              <a:rPr lang="en-US" sz="4400" b="1" spc="0" dirty="0">
                <a:solidFill>
                  <a:srgbClr val="00B050"/>
                </a:solidFill>
                <a:latin typeface="Franklin Gothic Book" panose="020F0502020204030204"/>
                <a:ea typeface="+mn-ea"/>
                <a:cs typeface="+mn-cs"/>
              </a:rPr>
              <a:t>(1) NHS Indicators for Canada as a Whole </a:t>
            </a:r>
            <a:br>
              <a:rPr lang="en-US" sz="2900" spc="0" dirty="0">
                <a:solidFill>
                  <a:srgbClr val="000000"/>
                </a:solidFill>
                <a:latin typeface="Franklin Gothic Book" panose="020F0502020204030204"/>
                <a:ea typeface="+mn-ea"/>
                <a:cs typeface="+mn-cs"/>
              </a:rPr>
            </a:br>
            <a:endParaRPr lang="en-CA" dirty="0"/>
          </a:p>
        </p:txBody>
      </p:sp>
      <p:sp>
        <p:nvSpPr>
          <p:cNvPr id="3" name="Content Placeholder 2">
            <a:extLst>
              <a:ext uri="{FF2B5EF4-FFF2-40B4-BE49-F238E27FC236}">
                <a16:creationId xmlns:a16="http://schemas.microsoft.com/office/drawing/2014/main" id="{4B48AD50-F3CB-4FBE-8E36-77F32B919366}"/>
              </a:ext>
            </a:extLst>
          </p:cNvPr>
          <p:cNvSpPr>
            <a:spLocks noGrp="1"/>
          </p:cNvSpPr>
          <p:nvPr>
            <p:ph idx="1"/>
          </p:nvPr>
        </p:nvSpPr>
        <p:spPr/>
        <p:txBody>
          <a:bodyPr>
            <a:normAutofit/>
          </a:bodyPr>
          <a:lstStyle/>
          <a:p>
            <a:pPr>
              <a:buFont typeface="Wingdings" panose="05000000000000000000" pitchFamily="2" charset="2"/>
              <a:buChar char="Ø"/>
            </a:pPr>
            <a:r>
              <a:rPr lang="en-CA" sz="3200" dirty="0"/>
              <a:t> </a:t>
            </a:r>
            <a:r>
              <a:rPr lang="en-CA" sz="3200" spc="-50" dirty="0">
                <a:solidFill>
                  <a:prstClr val="black">
                    <a:lumMod val="75000"/>
                    <a:lumOff val="25000"/>
                  </a:prstClr>
                </a:solidFill>
                <a:ea typeface="+mj-ea"/>
                <a:cs typeface="+mj-cs"/>
              </a:rPr>
              <a:t>Priority Areas for Action</a:t>
            </a:r>
          </a:p>
          <a:p>
            <a:pPr>
              <a:buFont typeface="Wingdings" panose="05000000000000000000" pitchFamily="2" charset="2"/>
              <a:buChar char="Ø"/>
            </a:pPr>
            <a:r>
              <a:rPr lang="en-CA" sz="3200" spc="-50" dirty="0">
                <a:solidFill>
                  <a:prstClr val="black">
                    <a:lumMod val="75000"/>
                    <a:lumOff val="25000"/>
                  </a:prstClr>
                </a:solidFill>
                <a:ea typeface="+mj-ea"/>
                <a:cs typeface="+mj-cs"/>
              </a:rPr>
              <a:t> Priority Groups</a:t>
            </a:r>
          </a:p>
          <a:p>
            <a:pPr>
              <a:buFont typeface="Wingdings" panose="05000000000000000000" pitchFamily="2" charset="2"/>
              <a:buChar char="Ø"/>
            </a:pPr>
            <a:r>
              <a:rPr lang="en-US" sz="3200" dirty="0">
                <a:solidFill>
                  <a:schemeClr val="tx1"/>
                </a:solidFill>
                <a:ea typeface="+mj-ea"/>
                <a:cs typeface="+mj-cs"/>
              </a:rPr>
              <a:t> Targets for Canada as a Whole</a:t>
            </a:r>
          </a:p>
          <a:p>
            <a:pPr>
              <a:buFont typeface="Wingdings" panose="05000000000000000000" pitchFamily="2" charset="2"/>
              <a:buChar char="Ø"/>
            </a:pPr>
            <a:r>
              <a:rPr lang="en-US" sz="3200" spc="-50" dirty="0">
                <a:solidFill>
                  <a:schemeClr val="tx1"/>
                </a:solidFill>
                <a:ea typeface="+mj-ea"/>
                <a:cs typeface="+mj-cs"/>
              </a:rPr>
              <a:t> Tracking Indicators </a:t>
            </a:r>
            <a:endParaRPr lang="en-CA" sz="3200" spc="-50" dirty="0">
              <a:solidFill>
                <a:schemeClr val="tx1"/>
              </a:solidFill>
              <a:ea typeface="+mj-ea"/>
              <a:cs typeface="+mj-cs"/>
            </a:endParaRPr>
          </a:p>
          <a:p>
            <a:pPr>
              <a:buFont typeface="Wingdings" panose="05000000000000000000" pitchFamily="2" charset="2"/>
              <a:buChar char="Ø"/>
            </a:pPr>
            <a:endParaRPr lang="en-CA" sz="3200" dirty="0"/>
          </a:p>
        </p:txBody>
      </p:sp>
    </p:spTree>
    <p:extLst>
      <p:ext uri="{BB962C8B-B14F-4D97-AF65-F5344CB8AC3E}">
        <p14:creationId xmlns:p14="http://schemas.microsoft.com/office/powerpoint/2010/main" val="17973009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5E219-543C-45BD-97DC-7601805D2D12}"/>
              </a:ext>
            </a:extLst>
          </p:cNvPr>
          <p:cNvSpPr>
            <a:spLocks noGrp="1"/>
          </p:cNvSpPr>
          <p:nvPr>
            <p:ph type="title"/>
          </p:nvPr>
        </p:nvSpPr>
        <p:spPr>
          <a:xfrm>
            <a:off x="1097280" y="364291"/>
            <a:ext cx="10058400" cy="1249234"/>
          </a:xfrm>
        </p:spPr>
        <p:txBody>
          <a:bodyPr/>
          <a:lstStyle/>
          <a:p>
            <a:r>
              <a:rPr lang="en-CA" b="1" dirty="0">
                <a:solidFill>
                  <a:srgbClr val="00B050"/>
                </a:solidFill>
                <a:latin typeface="+mn-lt"/>
              </a:rPr>
              <a:t>(1A) Priority Areas for Action:</a:t>
            </a:r>
          </a:p>
        </p:txBody>
      </p:sp>
      <p:sp>
        <p:nvSpPr>
          <p:cNvPr id="3" name="Content Placeholder 2">
            <a:extLst>
              <a:ext uri="{FF2B5EF4-FFF2-40B4-BE49-F238E27FC236}">
                <a16:creationId xmlns:a16="http://schemas.microsoft.com/office/drawing/2014/main" id="{D2FAFA5B-0A48-499B-8AEE-9E72D253988B}"/>
              </a:ext>
            </a:extLst>
          </p:cNvPr>
          <p:cNvSpPr>
            <a:spLocks noGrp="1"/>
          </p:cNvSpPr>
          <p:nvPr>
            <p:ph idx="1"/>
          </p:nvPr>
        </p:nvSpPr>
        <p:spPr/>
        <p:txBody>
          <a:bodyPr>
            <a:normAutofit/>
          </a:bodyPr>
          <a:lstStyle/>
          <a:p>
            <a:pPr>
              <a:spcBef>
                <a:spcPts val="0"/>
              </a:spcBef>
              <a:spcAft>
                <a:spcPts val="0"/>
              </a:spcAft>
              <a:buFont typeface="Wingdings" panose="05000000000000000000" pitchFamily="2" charset="2"/>
              <a:buChar char="Ø"/>
            </a:pPr>
            <a:r>
              <a:rPr lang="en-US" sz="2800" dirty="0"/>
              <a:t> Housing for those in greatest need - vulnerable populations</a:t>
            </a:r>
          </a:p>
          <a:p>
            <a:pPr>
              <a:spcBef>
                <a:spcPts val="0"/>
              </a:spcBef>
              <a:spcAft>
                <a:spcPts val="0"/>
              </a:spcAft>
              <a:buFont typeface="Wingdings" panose="05000000000000000000" pitchFamily="2" charset="2"/>
              <a:buChar char="Ø"/>
            </a:pPr>
            <a:r>
              <a:rPr lang="en-US" sz="2800" dirty="0"/>
              <a:t> Social housing sustainability</a:t>
            </a:r>
          </a:p>
          <a:p>
            <a:pPr>
              <a:spcBef>
                <a:spcPts val="0"/>
              </a:spcBef>
              <a:spcAft>
                <a:spcPts val="0"/>
              </a:spcAft>
              <a:buFont typeface="Wingdings" panose="05000000000000000000" pitchFamily="2" charset="2"/>
              <a:buChar char="Ø"/>
            </a:pPr>
            <a:r>
              <a:rPr lang="en-US" sz="2800" dirty="0"/>
              <a:t> Indigenous housing</a:t>
            </a:r>
          </a:p>
          <a:p>
            <a:pPr>
              <a:spcBef>
                <a:spcPts val="0"/>
              </a:spcBef>
              <a:spcAft>
                <a:spcPts val="0"/>
              </a:spcAft>
              <a:buFont typeface="Wingdings" panose="05000000000000000000" pitchFamily="2" charset="2"/>
              <a:buChar char="Ø"/>
            </a:pPr>
            <a:r>
              <a:rPr lang="en-US" sz="2800" dirty="0"/>
              <a:t> Northern housing</a:t>
            </a:r>
          </a:p>
          <a:p>
            <a:pPr>
              <a:spcBef>
                <a:spcPts val="0"/>
              </a:spcBef>
              <a:spcAft>
                <a:spcPts val="0"/>
              </a:spcAft>
              <a:buFont typeface="Wingdings" panose="05000000000000000000" pitchFamily="2" charset="2"/>
              <a:buChar char="Ø"/>
            </a:pPr>
            <a:r>
              <a:rPr lang="en-US" sz="2800" dirty="0"/>
              <a:t> Sustainable housing and communities</a:t>
            </a:r>
          </a:p>
          <a:p>
            <a:pPr>
              <a:spcBef>
                <a:spcPts val="0"/>
              </a:spcBef>
              <a:spcAft>
                <a:spcPts val="0"/>
              </a:spcAft>
              <a:buFont typeface="Wingdings" panose="05000000000000000000" pitchFamily="2" charset="2"/>
              <a:buChar char="Ø"/>
            </a:pPr>
            <a:r>
              <a:rPr lang="en-US" sz="2800" dirty="0"/>
              <a:t> A balanced supply of housing</a:t>
            </a:r>
          </a:p>
          <a:p>
            <a:endParaRPr lang="en-CA" dirty="0"/>
          </a:p>
        </p:txBody>
      </p:sp>
    </p:spTree>
    <p:extLst>
      <p:ext uri="{BB962C8B-B14F-4D97-AF65-F5344CB8AC3E}">
        <p14:creationId xmlns:p14="http://schemas.microsoft.com/office/powerpoint/2010/main" val="24181968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B8708-A1F8-4F04-A6FD-94539ED02098}"/>
              </a:ext>
            </a:extLst>
          </p:cNvPr>
          <p:cNvSpPr>
            <a:spLocks noGrp="1"/>
          </p:cNvSpPr>
          <p:nvPr>
            <p:ph type="title"/>
          </p:nvPr>
        </p:nvSpPr>
        <p:spPr>
          <a:xfrm>
            <a:off x="1097280" y="537098"/>
            <a:ext cx="10058400" cy="1007617"/>
          </a:xfrm>
        </p:spPr>
        <p:txBody>
          <a:bodyPr>
            <a:normAutofit/>
          </a:bodyPr>
          <a:lstStyle/>
          <a:p>
            <a:pPr marL="91440" lvl="0" indent="-91440">
              <a:lnSpc>
                <a:spcPct val="110000"/>
              </a:lnSpc>
              <a:spcBef>
                <a:spcPts val="1200"/>
              </a:spcBef>
              <a:spcAft>
                <a:spcPts val="200"/>
              </a:spcAft>
            </a:pPr>
            <a:r>
              <a:rPr lang="en-US" sz="4400" b="1" spc="0" dirty="0">
                <a:solidFill>
                  <a:srgbClr val="00B050"/>
                </a:solidFill>
                <a:latin typeface="Franklin Gothic Book" panose="020F0502020204030204"/>
                <a:ea typeface="+mn-ea"/>
                <a:cs typeface="+mn-cs"/>
              </a:rPr>
              <a:t>(1B) Priority Groups:</a:t>
            </a:r>
            <a:endParaRPr lang="en-CA" sz="4400" b="1" dirty="0">
              <a:solidFill>
                <a:srgbClr val="00B050"/>
              </a:solidFill>
            </a:endParaRPr>
          </a:p>
        </p:txBody>
      </p:sp>
      <p:sp>
        <p:nvSpPr>
          <p:cNvPr id="3" name="Content Placeholder 2">
            <a:extLst>
              <a:ext uri="{FF2B5EF4-FFF2-40B4-BE49-F238E27FC236}">
                <a16:creationId xmlns:a16="http://schemas.microsoft.com/office/drawing/2014/main" id="{065B32A7-BBCF-4210-B36B-28D10D434970}"/>
              </a:ext>
            </a:extLst>
          </p:cNvPr>
          <p:cNvSpPr>
            <a:spLocks noGrp="1"/>
          </p:cNvSpPr>
          <p:nvPr>
            <p:ph idx="1"/>
          </p:nvPr>
        </p:nvSpPr>
        <p:spPr>
          <a:xfrm>
            <a:off x="1216240" y="1917577"/>
            <a:ext cx="9939439" cy="4660776"/>
          </a:xfrm>
        </p:spPr>
        <p:txBody>
          <a:bodyPr>
            <a:normAutofit/>
          </a:bodyPr>
          <a:lstStyle/>
          <a:p>
            <a:pPr>
              <a:spcBef>
                <a:spcPts val="0"/>
              </a:spcBef>
              <a:spcAft>
                <a:spcPts val="0"/>
              </a:spcAft>
              <a:buFont typeface="Wingdings" panose="05000000000000000000" pitchFamily="2" charset="2"/>
              <a:buChar char="Ø"/>
            </a:pPr>
            <a:r>
              <a:rPr lang="en-US" dirty="0"/>
              <a:t> </a:t>
            </a:r>
            <a:r>
              <a:rPr lang="en-US" sz="2000" dirty="0"/>
              <a:t>Women and children fleeing domestic violence</a:t>
            </a:r>
          </a:p>
          <a:p>
            <a:pPr>
              <a:spcBef>
                <a:spcPts val="0"/>
              </a:spcBef>
              <a:spcAft>
                <a:spcPts val="0"/>
              </a:spcAft>
              <a:buFont typeface="Wingdings" panose="05000000000000000000" pitchFamily="2" charset="2"/>
              <a:buChar char="Ø"/>
            </a:pPr>
            <a:r>
              <a:rPr lang="en-US" sz="2000" dirty="0"/>
              <a:t> Seniors</a:t>
            </a:r>
          </a:p>
          <a:p>
            <a:pPr>
              <a:spcBef>
                <a:spcPts val="0"/>
              </a:spcBef>
              <a:spcAft>
                <a:spcPts val="0"/>
              </a:spcAft>
              <a:buFont typeface="Wingdings" panose="05000000000000000000" pitchFamily="2" charset="2"/>
              <a:buChar char="Ø"/>
            </a:pPr>
            <a:r>
              <a:rPr lang="en-US" sz="2000" dirty="0"/>
              <a:t> Indigenous peoples</a:t>
            </a:r>
          </a:p>
          <a:p>
            <a:pPr>
              <a:spcBef>
                <a:spcPts val="0"/>
              </a:spcBef>
              <a:spcAft>
                <a:spcPts val="0"/>
              </a:spcAft>
              <a:buFont typeface="Wingdings" panose="05000000000000000000" pitchFamily="2" charset="2"/>
              <a:buChar char="Ø"/>
            </a:pPr>
            <a:r>
              <a:rPr lang="en-US" sz="2000" dirty="0"/>
              <a:t> Homeless people</a:t>
            </a:r>
          </a:p>
          <a:p>
            <a:pPr>
              <a:spcBef>
                <a:spcPts val="0"/>
              </a:spcBef>
              <a:spcAft>
                <a:spcPts val="0"/>
              </a:spcAft>
              <a:buFont typeface="Wingdings" panose="05000000000000000000" pitchFamily="2" charset="2"/>
              <a:buChar char="Ø"/>
            </a:pPr>
            <a:r>
              <a:rPr lang="en-US" sz="2000" dirty="0"/>
              <a:t> People with disabilities</a:t>
            </a:r>
          </a:p>
          <a:p>
            <a:pPr>
              <a:spcBef>
                <a:spcPts val="0"/>
              </a:spcBef>
              <a:spcAft>
                <a:spcPts val="0"/>
              </a:spcAft>
              <a:buFont typeface="Wingdings" panose="05000000000000000000" pitchFamily="2" charset="2"/>
              <a:buChar char="Ø"/>
            </a:pPr>
            <a:r>
              <a:rPr lang="en-US" sz="2000" dirty="0"/>
              <a:t> Those dealing with mental health and addiction issues</a:t>
            </a:r>
          </a:p>
          <a:p>
            <a:pPr>
              <a:spcBef>
                <a:spcPts val="0"/>
              </a:spcBef>
              <a:spcAft>
                <a:spcPts val="0"/>
              </a:spcAft>
              <a:buFont typeface="Wingdings" panose="05000000000000000000" pitchFamily="2" charset="2"/>
              <a:buChar char="Ø"/>
            </a:pPr>
            <a:r>
              <a:rPr lang="en-US" sz="2000" dirty="0"/>
              <a:t> Veterans</a:t>
            </a:r>
          </a:p>
          <a:p>
            <a:pPr>
              <a:spcBef>
                <a:spcPts val="0"/>
              </a:spcBef>
              <a:spcAft>
                <a:spcPts val="0"/>
              </a:spcAft>
              <a:buFont typeface="Wingdings" panose="05000000000000000000" pitchFamily="2" charset="2"/>
              <a:buChar char="Ø"/>
            </a:pPr>
            <a:r>
              <a:rPr lang="en-US" sz="2000" dirty="0"/>
              <a:t> Young adults</a:t>
            </a:r>
          </a:p>
          <a:p>
            <a:pPr>
              <a:spcBef>
                <a:spcPts val="0"/>
              </a:spcBef>
              <a:spcAft>
                <a:spcPts val="0"/>
              </a:spcAft>
              <a:buFont typeface="Wingdings" panose="05000000000000000000" pitchFamily="2" charset="2"/>
              <a:buChar char="Ø"/>
            </a:pPr>
            <a:r>
              <a:rPr lang="en-US" sz="2000" dirty="0"/>
              <a:t> Racialized groups</a:t>
            </a:r>
          </a:p>
          <a:p>
            <a:pPr>
              <a:spcBef>
                <a:spcPts val="0"/>
              </a:spcBef>
              <a:spcAft>
                <a:spcPts val="0"/>
              </a:spcAft>
              <a:buFont typeface="Wingdings" panose="05000000000000000000" pitchFamily="2" charset="2"/>
              <a:buChar char="Ø"/>
            </a:pPr>
            <a:r>
              <a:rPr lang="en-US" sz="2000" dirty="0"/>
              <a:t> Newcomers</a:t>
            </a:r>
          </a:p>
        </p:txBody>
      </p:sp>
    </p:spTree>
    <p:extLst>
      <p:ext uri="{BB962C8B-B14F-4D97-AF65-F5344CB8AC3E}">
        <p14:creationId xmlns:p14="http://schemas.microsoft.com/office/powerpoint/2010/main" val="3284128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5A34B-0F57-4F28-89EA-1B6CAEEE5CEF}"/>
              </a:ext>
            </a:extLst>
          </p:cNvPr>
          <p:cNvSpPr>
            <a:spLocks noGrp="1"/>
          </p:cNvSpPr>
          <p:nvPr>
            <p:ph type="title"/>
          </p:nvPr>
        </p:nvSpPr>
        <p:spPr/>
        <p:txBody>
          <a:bodyPr>
            <a:normAutofit/>
          </a:bodyPr>
          <a:lstStyle/>
          <a:p>
            <a:pPr>
              <a:lnSpc>
                <a:spcPct val="107000"/>
              </a:lnSpc>
              <a:spcBef>
                <a:spcPts val="0"/>
              </a:spcBef>
            </a:pPr>
            <a:r>
              <a:rPr lang="en-US" dirty="0">
                <a:solidFill>
                  <a:schemeClr val="accent2">
                    <a:lumMod val="75000"/>
                  </a:schemeClr>
                </a:solidFill>
              </a:rPr>
              <a:t>Agenda and Objectives</a:t>
            </a:r>
            <a:endParaRPr lang="en-GB" dirty="0">
              <a:solidFill>
                <a:schemeClr val="accent2">
                  <a:lumMod val="75000"/>
                </a:schemeClr>
              </a:solidFill>
            </a:endParaRPr>
          </a:p>
        </p:txBody>
      </p:sp>
      <p:sp>
        <p:nvSpPr>
          <p:cNvPr id="12" name="Text Placeholder 11">
            <a:extLst>
              <a:ext uri="{FF2B5EF4-FFF2-40B4-BE49-F238E27FC236}">
                <a16:creationId xmlns:a16="http://schemas.microsoft.com/office/drawing/2014/main" id="{1FC3B199-BDAC-4BCC-9995-F458448000D6}"/>
              </a:ext>
            </a:extLst>
          </p:cNvPr>
          <p:cNvSpPr>
            <a:spLocks noGrp="1"/>
          </p:cNvSpPr>
          <p:nvPr>
            <p:ph type="body" idx="1"/>
          </p:nvPr>
        </p:nvSpPr>
        <p:spPr/>
        <p:txBody>
          <a:bodyPr/>
          <a:lstStyle/>
          <a:p>
            <a:r>
              <a:rPr lang="en-US" dirty="0"/>
              <a:t>Agenda </a:t>
            </a:r>
            <a:endParaRPr lang="en-GB" dirty="0"/>
          </a:p>
        </p:txBody>
      </p:sp>
      <p:sp>
        <p:nvSpPr>
          <p:cNvPr id="3" name="Content Placeholder 2">
            <a:extLst>
              <a:ext uri="{FF2B5EF4-FFF2-40B4-BE49-F238E27FC236}">
                <a16:creationId xmlns:a16="http://schemas.microsoft.com/office/drawing/2014/main" id="{81CE8BA9-C4C2-4F30-918F-F798EB33C482}"/>
              </a:ext>
            </a:extLst>
          </p:cNvPr>
          <p:cNvSpPr>
            <a:spLocks noGrp="1"/>
          </p:cNvSpPr>
          <p:nvPr>
            <p:ph sz="half" idx="2"/>
          </p:nvPr>
        </p:nvSpPr>
        <p:spPr/>
        <p:txBody>
          <a:bodyPr>
            <a:normAutofit lnSpcReduction="10000"/>
          </a:bodyPr>
          <a:lstStyle/>
          <a:p>
            <a:pPr marL="342900" indent="-342900">
              <a:lnSpc>
                <a:spcPct val="115000"/>
              </a:lnSpc>
              <a:buFont typeface="+mj-lt"/>
              <a:buAutoNum type="arabicPeriod"/>
            </a:pPr>
            <a:r>
              <a:rPr lang="en-US" sz="16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Introductions</a:t>
            </a:r>
            <a:endParaRPr lang="en-CA" sz="15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15000"/>
              </a:lnSpc>
              <a:buFont typeface="+mj-lt"/>
              <a:buAutoNum type="arabicPeriod"/>
            </a:pPr>
            <a:r>
              <a:rPr lang="en-US" sz="16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Review</a:t>
            </a:r>
          </a:p>
          <a:p>
            <a:pPr lvl="1">
              <a:lnSpc>
                <a:spcPct val="115000"/>
              </a:lnSpc>
            </a:pPr>
            <a:r>
              <a:rPr lang="en-US" sz="10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Key insights from March, Survey, Interviews</a:t>
            </a:r>
            <a:endParaRPr lang="en-CA" sz="900" dirty="0">
              <a:latin typeface="Calibri" panose="020F0502020204030204" pitchFamily="34" charset="0"/>
              <a:ea typeface="Calibri" panose="020F0502020204030204" pitchFamily="34" charset="0"/>
              <a:cs typeface="Times New Roman" panose="02020603050405020304" pitchFamily="18" charset="0"/>
            </a:endParaRPr>
          </a:p>
          <a:p>
            <a:pPr lvl="1">
              <a:lnSpc>
                <a:spcPct val="115000"/>
              </a:lnSpc>
            </a:pPr>
            <a:r>
              <a:rPr lang="en-US" sz="12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New research</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15000"/>
              </a:lnSpc>
              <a:buFont typeface="+mj-lt"/>
              <a:buAutoNum type="arabicPeriod"/>
            </a:pPr>
            <a:r>
              <a:rPr lang="en-US" sz="1600" dirty="0">
                <a:solidFill>
                  <a:srgbClr val="222222"/>
                </a:solidFill>
                <a:latin typeface="Arial" panose="020B0604020202020204" pitchFamily="34" charset="0"/>
                <a:cs typeface="Times New Roman" panose="02020603050405020304" pitchFamily="18" charset="0"/>
              </a:rPr>
              <a:t>Idea Generation </a:t>
            </a:r>
            <a:endParaRPr lang="en-CA" sz="1600" dirty="0">
              <a:solidFill>
                <a:srgbClr val="222222"/>
              </a:solidFill>
              <a:latin typeface="Arial" panose="020B0604020202020204" pitchFamily="34" charset="0"/>
              <a:cs typeface="Times New Roman" panose="02020603050405020304" pitchFamily="18" charset="0"/>
            </a:endParaRPr>
          </a:p>
          <a:p>
            <a:pPr marL="342900" indent="-342900">
              <a:lnSpc>
                <a:spcPct val="115000"/>
              </a:lnSpc>
              <a:buFont typeface="+mj-lt"/>
              <a:buAutoNum type="arabicPeriod"/>
            </a:pPr>
            <a:r>
              <a:rPr lang="en-US" sz="1600" dirty="0">
                <a:solidFill>
                  <a:srgbClr val="222222"/>
                </a:solidFill>
                <a:latin typeface="Arial" panose="020B0604020202020204" pitchFamily="34" charset="0"/>
                <a:cs typeface="Times New Roman" panose="02020603050405020304" pitchFamily="18" charset="0"/>
              </a:rPr>
              <a:t>Prioritization of ideas</a:t>
            </a:r>
            <a:endParaRPr lang="en-CA" sz="1600" dirty="0">
              <a:solidFill>
                <a:srgbClr val="222222"/>
              </a:solidFill>
              <a:latin typeface="Arial" panose="020B0604020202020204" pitchFamily="34" charset="0"/>
              <a:cs typeface="Times New Roman" panose="02020603050405020304" pitchFamily="18" charset="0"/>
            </a:endParaRPr>
          </a:p>
          <a:p>
            <a:pPr marL="342900" indent="-342900">
              <a:lnSpc>
                <a:spcPct val="115000"/>
              </a:lnSpc>
              <a:buFont typeface="+mj-lt"/>
              <a:buAutoNum type="arabicPeriod"/>
            </a:pPr>
            <a:r>
              <a:rPr lang="en-US" sz="1600" dirty="0">
                <a:solidFill>
                  <a:srgbClr val="222222"/>
                </a:solidFill>
                <a:latin typeface="Arial" panose="020B0604020202020204" pitchFamily="34" charset="0"/>
                <a:cs typeface="Times New Roman" panose="02020603050405020304" pitchFamily="18" charset="0"/>
              </a:rPr>
              <a:t>Next Steps</a:t>
            </a:r>
            <a:endParaRPr lang="en-CA" sz="1600" dirty="0">
              <a:solidFill>
                <a:srgbClr val="222222"/>
              </a:solidFill>
              <a:latin typeface="Arial" panose="020B0604020202020204" pitchFamily="34" charset="0"/>
              <a:cs typeface="Times New Roman" panose="02020603050405020304" pitchFamily="18" charset="0"/>
            </a:endParaRPr>
          </a:p>
          <a:p>
            <a:pPr lvl="1">
              <a:lnSpc>
                <a:spcPct val="115000"/>
              </a:lnSpc>
            </a:pPr>
            <a:r>
              <a:rPr lang="en-US" sz="1000" dirty="0" err="1">
                <a:solidFill>
                  <a:srgbClr val="222222"/>
                </a:solidFill>
                <a:latin typeface="Arial" panose="020B0604020202020204" pitchFamily="34" charset="0"/>
                <a:cs typeface="Times New Roman" panose="02020603050405020304" pitchFamily="18" charset="0"/>
              </a:rPr>
              <a:t>Microlabs</a:t>
            </a:r>
            <a:r>
              <a:rPr lang="en-US" sz="1000" dirty="0">
                <a:solidFill>
                  <a:srgbClr val="222222"/>
                </a:solidFill>
                <a:latin typeface="Arial" panose="020B0604020202020204" pitchFamily="34" charset="0"/>
                <a:cs typeface="Times New Roman" panose="02020603050405020304" pitchFamily="18" charset="0"/>
              </a:rPr>
              <a:t> activities</a:t>
            </a:r>
            <a:endParaRPr lang="en-CA" sz="1000" dirty="0">
              <a:solidFill>
                <a:srgbClr val="222222"/>
              </a:solidFill>
              <a:latin typeface="Arial" panose="020B0604020202020204" pitchFamily="34" charset="0"/>
              <a:cs typeface="Times New Roman" panose="02020603050405020304" pitchFamily="18" charset="0"/>
            </a:endParaRPr>
          </a:p>
          <a:p>
            <a:pPr lvl="1">
              <a:lnSpc>
                <a:spcPct val="115000"/>
              </a:lnSpc>
              <a:spcAft>
                <a:spcPts val="1000"/>
              </a:spcAft>
            </a:pPr>
            <a:r>
              <a:rPr lang="en-US" sz="1000" dirty="0">
                <a:solidFill>
                  <a:srgbClr val="222222"/>
                </a:solidFill>
                <a:latin typeface="Arial" panose="020B0604020202020204" pitchFamily="34" charset="0"/>
                <a:cs typeface="Times New Roman" panose="02020603050405020304" pitchFamily="18" charset="0"/>
              </a:rPr>
              <a:t>June Session</a:t>
            </a:r>
            <a:endParaRPr lang="en-CA" sz="1000" dirty="0">
              <a:solidFill>
                <a:srgbClr val="222222"/>
              </a:solidFill>
              <a:latin typeface="Arial" panose="020B0604020202020204" pitchFamily="34" charset="0"/>
              <a:cs typeface="Times New Roman" panose="02020603050405020304" pitchFamily="18" charset="0"/>
            </a:endParaRPr>
          </a:p>
        </p:txBody>
      </p:sp>
      <p:sp>
        <p:nvSpPr>
          <p:cNvPr id="14" name="Text Placeholder 13">
            <a:extLst>
              <a:ext uri="{FF2B5EF4-FFF2-40B4-BE49-F238E27FC236}">
                <a16:creationId xmlns:a16="http://schemas.microsoft.com/office/drawing/2014/main" id="{0526CD70-6F78-42EA-B560-7060BCB4E4B7}"/>
              </a:ext>
            </a:extLst>
          </p:cNvPr>
          <p:cNvSpPr>
            <a:spLocks noGrp="1"/>
          </p:cNvSpPr>
          <p:nvPr>
            <p:ph type="body" sz="quarter" idx="3"/>
          </p:nvPr>
        </p:nvSpPr>
        <p:spPr/>
        <p:txBody>
          <a:bodyPr/>
          <a:lstStyle/>
          <a:p>
            <a:r>
              <a:rPr lang="en-US" dirty="0"/>
              <a:t>Objectives</a:t>
            </a:r>
            <a:endParaRPr lang="en-GB" dirty="0"/>
          </a:p>
        </p:txBody>
      </p:sp>
      <p:sp>
        <p:nvSpPr>
          <p:cNvPr id="15" name="Content Placeholder 14">
            <a:extLst>
              <a:ext uri="{FF2B5EF4-FFF2-40B4-BE49-F238E27FC236}">
                <a16:creationId xmlns:a16="http://schemas.microsoft.com/office/drawing/2014/main" id="{FCB6A224-AE89-43BF-BC80-B6D4072067E9}"/>
              </a:ext>
            </a:extLst>
          </p:cNvPr>
          <p:cNvSpPr>
            <a:spLocks noGrp="1"/>
          </p:cNvSpPr>
          <p:nvPr>
            <p:ph sz="quarter" idx="4"/>
          </p:nvPr>
        </p:nvSpPr>
        <p:spPr/>
        <p:txBody>
          <a:bodyPr>
            <a:normAutofit lnSpcReduction="10000"/>
          </a:bodyPr>
          <a:lstStyle/>
          <a:p>
            <a:pPr marL="342900" lvl="0" indent="-342900">
              <a:lnSpc>
                <a:spcPct val="115000"/>
              </a:lnSpc>
              <a:buFont typeface="Symbol" panose="05050102010706020507" pitchFamily="18" charset="2"/>
              <a:buChar char=""/>
            </a:pPr>
            <a:r>
              <a:rPr lang="en-US" sz="18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Provide a brief overview of the output from the National Insight Generation Workshop, research and interviews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US" sz="18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Review and discuss potential solutions/ideas to help address challenges and barriers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US" sz="18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Prioritize potential solutions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Symbol" panose="05050102010706020507" pitchFamily="18" charset="2"/>
              <a:buChar char=""/>
            </a:pPr>
            <a:r>
              <a:rPr lang="en-US" sz="18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Clarify next steps for micro labs and prototypes.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2800" dirty="0">
              <a:latin typeface="Calibri "/>
            </a:endParaRPr>
          </a:p>
        </p:txBody>
      </p:sp>
      <p:sp>
        <p:nvSpPr>
          <p:cNvPr id="4" name="Slide Number Placeholder 3">
            <a:extLst>
              <a:ext uri="{FF2B5EF4-FFF2-40B4-BE49-F238E27FC236}">
                <a16:creationId xmlns:a16="http://schemas.microsoft.com/office/drawing/2014/main" id="{A4636867-FA3B-4878-9131-4A7220F7EE14}"/>
              </a:ext>
            </a:extLst>
          </p:cNvPr>
          <p:cNvSpPr>
            <a:spLocks noGrp="1"/>
          </p:cNvSpPr>
          <p:nvPr>
            <p:ph type="sldNum" sz="quarter" idx="12"/>
          </p:nvPr>
        </p:nvSpPr>
        <p:spPr/>
        <p:txBody>
          <a:bodyPr/>
          <a:lstStyle/>
          <a:p>
            <a:fld id="{BC63B572-58A6-46C7-B1E5-F37204D95BB2}" type="slidenum">
              <a:rPr lang="en-CA" smtClean="0"/>
              <a:pPr/>
              <a:t>3</a:t>
            </a:fld>
            <a:endParaRPr lang="en-CA"/>
          </a:p>
        </p:txBody>
      </p:sp>
    </p:spTree>
    <p:extLst>
      <p:ext uri="{BB962C8B-B14F-4D97-AF65-F5344CB8AC3E}">
        <p14:creationId xmlns:p14="http://schemas.microsoft.com/office/powerpoint/2010/main" val="24350158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505F0-51F9-47E9-91C5-FD8CEF669D5B}"/>
              </a:ext>
            </a:extLst>
          </p:cNvPr>
          <p:cNvSpPr>
            <a:spLocks noGrp="1"/>
          </p:cNvSpPr>
          <p:nvPr>
            <p:ph type="title"/>
          </p:nvPr>
        </p:nvSpPr>
        <p:spPr>
          <a:xfrm>
            <a:off x="1097280" y="541538"/>
            <a:ext cx="10058400" cy="1677879"/>
          </a:xfrm>
        </p:spPr>
        <p:txBody>
          <a:bodyPr>
            <a:noAutofit/>
          </a:bodyPr>
          <a:lstStyle/>
          <a:p>
            <a:pPr marL="91440" lvl="0" indent="-91440">
              <a:lnSpc>
                <a:spcPct val="110000"/>
              </a:lnSpc>
              <a:spcBef>
                <a:spcPts val="1200"/>
              </a:spcBef>
              <a:spcAft>
                <a:spcPts val="200"/>
              </a:spcAft>
            </a:pPr>
            <a:r>
              <a:rPr lang="en-US" sz="4400" b="1" spc="0" dirty="0">
                <a:solidFill>
                  <a:srgbClr val="00B050"/>
                </a:solidFill>
                <a:latin typeface="Franklin Gothic Book" panose="020F0502020204030204"/>
                <a:ea typeface="+mn-ea"/>
                <a:cs typeface="+mn-cs"/>
              </a:rPr>
              <a:t>(1C) Targets for Canada as a Whole: </a:t>
            </a:r>
            <a:br>
              <a:rPr lang="en-US" sz="4400" b="1" spc="0" dirty="0">
                <a:solidFill>
                  <a:srgbClr val="00B050"/>
                </a:solidFill>
                <a:latin typeface="Franklin Gothic Book" panose="020F0502020204030204"/>
                <a:ea typeface="+mn-ea"/>
                <a:cs typeface="+mn-cs"/>
              </a:rPr>
            </a:br>
            <a:endParaRPr lang="en-CA" sz="4400" b="1" dirty="0">
              <a:solidFill>
                <a:srgbClr val="00B050"/>
              </a:solidFill>
            </a:endParaRPr>
          </a:p>
        </p:txBody>
      </p:sp>
      <p:sp>
        <p:nvSpPr>
          <p:cNvPr id="3" name="Content Placeholder 2">
            <a:extLst>
              <a:ext uri="{FF2B5EF4-FFF2-40B4-BE49-F238E27FC236}">
                <a16:creationId xmlns:a16="http://schemas.microsoft.com/office/drawing/2014/main" id="{EF765074-F2F4-4B72-A681-2BC4E1257C12}"/>
              </a:ext>
            </a:extLst>
          </p:cNvPr>
          <p:cNvSpPr>
            <a:spLocks noGrp="1"/>
          </p:cNvSpPr>
          <p:nvPr>
            <p:ph idx="1"/>
          </p:nvPr>
        </p:nvSpPr>
        <p:spPr>
          <a:xfrm>
            <a:off x="1097280" y="2108201"/>
            <a:ext cx="10058400" cy="4425764"/>
          </a:xfrm>
        </p:spPr>
        <p:txBody>
          <a:bodyPr>
            <a:normAutofit/>
          </a:bodyPr>
          <a:lstStyle/>
          <a:p>
            <a:pPr>
              <a:buFont typeface="Wingdings" panose="05000000000000000000" pitchFamily="2" charset="2"/>
              <a:buChar char="Ø"/>
            </a:pPr>
            <a:r>
              <a:rPr lang="en-US" sz="3600" dirty="0"/>
              <a:t> Cutting chronic homelessness by 50%</a:t>
            </a:r>
          </a:p>
          <a:p>
            <a:pPr>
              <a:buFont typeface="Wingdings" panose="05000000000000000000" pitchFamily="2" charset="2"/>
              <a:buChar char="Ø"/>
            </a:pPr>
            <a:r>
              <a:rPr lang="en-US" sz="3600" dirty="0"/>
              <a:t> Removing 530,000 families from housing need</a:t>
            </a:r>
          </a:p>
          <a:p>
            <a:pPr>
              <a:buFont typeface="Wingdings" panose="05000000000000000000" pitchFamily="2" charset="2"/>
              <a:buChar char="Ø"/>
            </a:pPr>
            <a:r>
              <a:rPr lang="en-US" sz="3600" dirty="0"/>
              <a:t> Renovating and modernizing 300,000 homes</a:t>
            </a:r>
          </a:p>
          <a:p>
            <a:pPr>
              <a:buFont typeface="Wingdings" panose="05000000000000000000" pitchFamily="2" charset="2"/>
              <a:buChar char="Ø"/>
            </a:pPr>
            <a:r>
              <a:rPr lang="en-US" sz="3600" dirty="0"/>
              <a:t> Building 125,000 new homes</a:t>
            </a:r>
          </a:p>
          <a:p>
            <a:endParaRPr lang="en-CA" dirty="0"/>
          </a:p>
        </p:txBody>
      </p:sp>
    </p:spTree>
    <p:extLst>
      <p:ext uri="{BB962C8B-B14F-4D97-AF65-F5344CB8AC3E}">
        <p14:creationId xmlns:p14="http://schemas.microsoft.com/office/powerpoint/2010/main" val="35780431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2506E-A4CD-4DE0-94E2-6F8CE631DB35}"/>
              </a:ext>
            </a:extLst>
          </p:cNvPr>
          <p:cNvSpPr>
            <a:spLocks noGrp="1"/>
          </p:cNvSpPr>
          <p:nvPr>
            <p:ph type="title"/>
          </p:nvPr>
        </p:nvSpPr>
        <p:spPr>
          <a:xfrm>
            <a:off x="1097280" y="286604"/>
            <a:ext cx="10058400" cy="1187090"/>
          </a:xfrm>
        </p:spPr>
        <p:txBody>
          <a:bodyPr/>
          <a:lstStyle/>
          <a:p>
            <a:r>
              <a:rPr lang="en-CA" b="1" dirty="0">
                <a:solidFill>
                  <a:srgbClr val="00B050"/>
                </a:solidFill>
                <a:latin typeface="+mn-lt"/>
              </a:rPr>
              <a:t>(1D) Tracking Indicators:</a:t>
            </a:r>
          </a:p>
        </p:txBody>
      </p:sp>
      <p:sp>
        <p:nvSpPr>
          <p:cNvPr id="3" name="Content Placeholder 2">
            <a:extLst>
              <a:ext uri="{FF2B5EF4-FFF2-40B4-BE49-F238E27FC236}">
                <a16:creationId xmlns:a16="http://schemas.microsoft.com/office/drawing/2014/main" id="{B3A2F32C-5840-4CAD-8310-66A62AC692C1}"/>
              </a:ext>
            </a:extLst>
          </p:cNvPr>
          <p:cNvSpPr>
            <a:spLocks noGrp="1"/>
          </p:cNvSpPr>
          <p:nvPr>
            <p:ph idx="1"/>
          </p:nvPr>
        </p:nvSpPr>
        <p:spPr>
          <a:xfrm>
            <a:off x="1097280" y="1944209"/>
            <a:ext cx="10058400" cy="4443339"/>
          </a:xfrm>
        </p:spPr>
        <p:txBody>
          <a:bodyPr>
            <a:normAutofit fontScale="85000" lnSpcReduction="10000"/>
          </a:bodyPr>
          <a:lstStyle/>
          <a:p>
            <a:pPr>
              <a:lnSpc>
                <a:spcPct val="100000"/>
              </a:lnSpc>
              <a:spcBef>
                <a:spcPts val="0"/>
              </a:spcBef>
              <a:spcAft>
                <a:spcPts val="0"/>
              </a:spcAft>
              <a:buFont typeface="Wingdings" panose="05000000000000000000" pitchFamily="2" charset="2"/>
              <a:buChar char="Ø"/>
            </a:pPr>
            <a:r>
              <a:rPr lang="en-US" sz="2800" dirty="0"/>
              <a:t>  Homelessness is reduced year-over-year.</a:t>
            </a:r>
          </a:p>
          <a:p>
            <a:pPr>
              <a:lnSpc>
                <a:spcPct val="100000"/>
              </a:lnSpc>
              <a:spcBef>
                <a:spcPts val="0"/>
              </a:spcBef>
              <a:spcAft>
                <a:spcPts val="0"/>
              </a:spcAft>
              <a:buFont typeface="Wingdings" panose="05000000000000000000" pitchFamily="2" charset="2"/>
              <a:buChar char="Ø"/>
            </a:pPr>
            <a:r>
              <a:rPr lang="en-US" sz="2800" dirty="0"/>
              <a:t>  Housing is affordable and in good condition.</a:t>
            </a:r>
          </a:p>
          <a:p>
            <a:pPr>
              <a:lnSpc>
                <a:spcPct val="100000"/>
              </a:lnSpc>
              <a:spcBef>
                <a:spcPts val="0"/>
              </a:spcBef>
              <a:spcAft>
                <a:spcPts val="0"/>
              </a:spcAft>
              <a:buFont typeface="Wingdings" panose="05000000000000000000" pitchFamily="2" charset="2"/>
              <a:buChar char="Ø"/>
            </a:pPr>
            <a:r>
              <a:rPr lang="en-US" sz="2800" dirty="0"/>
              <a:t>  Affordable housing promotes inclusion for individuals and families. </a:t>
            </a:r>
          </a:p>
          <a:p>
            <a:pPr>
              <a:lnSpc>
                <a:spcPct val="100000"/>
              </a:lnSpc>
              <a:spcBef>
                <a:spcPts val="0"/>
              </a:spcBef>
              <a:spcAft>
                <a:spcPts val="0"/>
              </a:spcAft>
              <a:buFont typeface="Wingdings" panose="05000000000000000000" pitchFamily="2" charset="2"/>
              <a:buChar char="Ø"/>
            </a:pPr>
            <a:r>
              <a:rPr lang="en-US" sz="2800" dirty="0"/>
              <a:t>  Housing outcomes in Canada’s territories are improved. </a:t>
            </a:r>
          </a:p>
          <a:p>
            <a:pPr>
              <a:lnSpc>
                <a:spcPct val="100000"/>
              </a:lnSpc>
              <a:spcBef>
                <a:spcPts val="0"/>
              </a:spcBef>
              <a:spcAft>
                <a:spcPts val="0"/>
              </a:spcAft>
              <a:buFont typeface="Wingdings" panose="05000000000000000000" pitchFamily="2" charset="2"/>
              <a:buChar char="Ø"/>
            </a:pPr>
            <a:r>
              <a:rPr lang="en-US" sz="2800" dirty="0"/>
              <a:t>  Housing needs of Indigenous groups are identified and improved. </a:t>
            </a:r>
          </a:p>
          <a:p>
            <a:pPr>
              <a:lnSpc>
                <a:spcPct val="100000"/>
              </a:lnSpc>
              <a:spcBef>
                <a:spcPts val="0"/>
              </a:spcBef>
              <a:spcAft>
                <a:spcPts val="0"/>
              </a:spcAft>
              <a:buFont typeface="Wingdings" panose="05000000000000000000" pitchFamily="2" charset="2"/>
              <a:buChar char="Ø"/>
            </a:pPr>
            <a:r>
              <a:rPr lang="en-US" sz="2800" dirty="0"/>
              <a:t>  Affordable housing contributes to environmental sustainability.</a:t>
            </a:r>
          </a:p>
          <a:p>
            <a:pPr>
              <a:lnSpc>
                <a:spcPct val="100000"/>
              </a:lnSpc>
              <a:spcBef>
                <a:spcPts val="0"/>
              </a:spcBef>
              <a:spcAft>
                <a:spcPts val="0"/>
              </a:spcAft>
              <a:buFont typeface="Wingdings" panose="05000000000000000000" pitchFamily="2" charset="2"/>
              <a:buChar char="Ø"/>
            </a:pPr>
            <a:r>
              <a:rPr lang="en-US" sz="2800" dirty="0"/>
              <a:t>  National Housing Strategy contributes to Canadian economic growth. </a:t>
            </a:r>
          </a:p>
          <a:p>
            <a:pPr>
              <a:lnSpc>
                <a:spcPct val="100000"/>
              </a:lnSpc>
              <a:spcBef>
                <a:spcPts val="0"/>
              </a:spcBef>
              <a:spcAft>
                <a:spcPts val="0"/>
              </a:spcAft>
              <a:buFont typeface="Wingdings" panose="05000000000000000000" pitchFamily="2" charset="2"/>
              <a:buChar char="Ø"/>
            </a:pPr>
            <a:r>
              <a:rPr lang="en-US" sz="2800" dirty="0"/>
              <a:t>  Partnerships are built, strengthened, mobilized to achieve outcomes. </a:t>
            </a:r>
          </a:p>
          <a:p>
            <a:pPr>
              <a:lnSpc>
                <a:spcPct val="100000"/>
              </a:lnSpc>
              <a:spcBef>
                <a:spcPts val="0"/>
              </a:spcBef>
              <a:spcAft>
                <a:spcPts val="0"/>
              </a:spcAft>
              <a:buFont typeface="Wingdings" panose="05000000000000000000" pitchFamily="2" charset="2"/>
              <a:buChar char="Ø"/>
            </a:pPr>
            <a:r>
              <a:rPr lang="en-US" sz="2800" dirty="0"/>
              <a:t>  Collaboration/alignment across the federal government.  </a:t>
            </a:r>
          </a:p>
        </p:txBody>
      </p:sp>
    </p:spTree>
    <p:extLst>
      <p:ext uri="{BB962C8B-B14F-4D97-AF65-F5344CB8AC3E}">
        <p14:creationId xmlns:p14="http://schemas.microsoft.com/office/powerpoint/2010/main" val="13378592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90E39-DF6E-4424-B113-B3E2128C63E4}"/>
              </a:ext>
            </a:extLst>
          </p:cNvPr>
          <p:cNvSpPr>
            <a:spLocks noGrp="1"/>
          </p:cNvSpPr>
          <p:nvPr>
            <p:ph type="title"/>
          </p:nvPr>
        </p:nvSpPr>
        <p:spPr>
          <a:xfrm>
            <a:off x="1097280" y="798990"/>
            <a:ext cx="10058400" cy="1384918"/>
          </a:xfrm>
        </p:spPr>
        <p:txBody>
          <a:bodyPr>
            <a:normAutofit fontScale="90000"/>
          </a:bodyPr>
          <a:lstStyle/>
          <a:p>
            <a:pPr marL="91440" lvl="0" indent="-91440">
              <a:lnSpc>
                <a:spcPct val="110000"/>
              </a:lnSpc>
              <a:spcBef>
                <a:spcPts val="1200"/>
              </a:spcBef>
              <a:spcAft>
                <a:spcPts val="200"/>
              </a:spcAft>
            </a:pPr>
            <a:r>
              <a:rPr lang="en-US" sz="4400" b="1" spc="0" dirty="0">
                <a:solidFill>
                  <a:srgbClr val="00B050"/>
                </a:solidFill>
                <a:latin typeface="Franklin Gothic Book" panose="020F0502020204030204"/>
                <a:ea typeface="+mn-ea"/>
                <a:cs typeface="+mn-cs"/>
              </a:rPr>
              <a:t>(2) Global/Canada-Wide Trends – Housing </a:t>
            </a:r>
            <a:br>
              <a:rPr lang="en-US" sz="2300" spc="0" dirty="0">
                <a:solidFill>
                  <a:prstClr val="black">
                    <a:lumMod val="75000"/>
                    <a:lumOff val="25000"/>
                  </a:prstClr>
                </a:solidFill>
                <a:latin typeface="Franklin Gothic Book" panose="020F0502020204030204"/>
                <a:ea typeface="+mn-ea"/>
                <a:cs typeface="+mn-cs"/>
              </a:rPr>
            </a:br>
            <a:endParaRPr lang="en-CA" dirty="0"/>
          </a:p>
        </p:txBody>
      </p:sp>
      <p:sp>
        <p:nvSpPr>
          <p:cNvPr id="3" name="Content Placeholder 2">
            <a:extLst>
              <a:ext uri="{FF2B5EF4-FFF2-40B4-BE49-F238E27FC236}">
                <a16:creationId xmlns:a16="http://schemas.microsoft.com/office/drawing/2014/main" id="{23D384F3-9F02-4D0B-BA8F-60A9657D7FB3}"/>
              </a:ext>
            </a:extLst>
          </p:cNvPr>
          <p:cNvSpPr>
            <a:spLocks noGrp="1"/>
          </p:cNvSpPr>
          <p:nvPr>
            <p:ph idx="1"/>
          </p:nvPr>
        </p:nvSpPr>
        <p:spPr>
          <a:xfrm>
            <a:off x="1198484" y="1953087"/>
            <a:ext cx="9957195" cy="4434461"/>
          </a:xfrm>
        </p:spPr>
        <p:txBody>
          <a:bodyPr>
            <a:normAutofit fontScale="77500" lnSpcReduction="20000"/>
          </a:bodyPr>
          <a:lstStyle/>
          <a:p>
            <a:pPr>
              <a:buFont typeface="Wingdings" panose="05000000000000000000" pitchFamily="2" charset="2"/>
              <a:buChar char="Ø"/>
            </a:pPr>
            <a:r>
              <a:rPr lang="en-CA" sz="3000" dirty="0"/>
              <a:t> </a:t>
            </a:r>
            <a:r>
              <a:rPr lang="en-CA" sz="3000" b="1" dirty="0"/>
              <a:t>Global Climate Change </a:t>
            </a:r>
            <a:r>
              <a:rPr lang="en-CA" sz="3000" dirty="0"/>
              <a:t>– Community Natural Disaster Risk Reduction; Housing Performance </a:t>
            </a:r>
          </a:p>
          <a:p>
            <a:pPr>
              <a:buFont typeface="Wingdings" panose="05000000000000000000" pitchFamily="2" charset="2"/>
              <a:buChar char="Ø"/>
            </a:pPr>
            <a:r>
              <a:rPr lang="en-CA" sz="3000" dirty="0"/>
              <a:t> </a:t>
            </a:r>
            <a:r>
              <a:rPr lang="en-CA" sz="3000" b="1" dirty="0"/>
              <a:t>Global Pandemic Risk Reduction </a:t>
            </a:r>
            <a:r>
              <a:rPr lang="en-CA" sz="3000" dirty="0"/>
              <a:t>– Neighbourhood, Dwelling Health Promotion, Risk Reduction   </a:t>
            </a:r>
          </a:p>
          <a:p>
            <a:pPr>
              <a:buFont typeface="Wingdings" panose="05000000000000000000" pitchFamily="2" charset="2"/>
              <a:buChar char="Ø"/>
            </a:pPr>
            <a:r>
              <a:rPr lang="en-CA" sz="3000" dirty="0"/>
              <a:t> </a:t>
            </a:r>
            <a:r>
              <a:rPr lang="en-CA" sz="3000" b="1" dirty="0"/>
              <a:t>Population Aging, Immigrant-Driven Growth </a:t>
            </a:r>
            <a:r>
              <a:rPr lang="en-CA" sz="3000" dirty="0"/>
              <a:t>– Age-Friendly Communities; Welcoming Communities </a:t>
            </a:r>
          </a:p>
          <a:p>
            <a:pPr>
              <a:buFont typeface="Wingdings" panose="05000000000000000000" pitchFamily="2" charset="2"/>
              <a:buChar char="Ø"/>
            </a:pPr>
            <a:r>
              <a:rPr lang="en-CA" sz="3000" dirty="0"/>
              <a:t> </a:t>
            </a:r>
            <a:r>
              <a:rPr lang="en-CA" sz="3000" b="1" dirty="0"/>
              <a:t>Technological Change </a:t>
            </a:r>
            <a:r>
              <a:rPr lang="en-CA" sz="3000" dirty="0"/>
              <a:t>– Direct, Indirect Impacts on Community Economic and Social Futures</a:t>
            </a:r>
          </a:p>
          <a:p>
            <a:pPr>
              <a:buFont typeface="Wingdings" panose="05000000000000000000" pitchFamily="2" charset="2"/>
              <a:buChar char="Ø"/>
            </a:pPr>
            <a:r>
              <a:rPr lang="en-CA" sz="3000" b="1" dirty="0"/>
              <a:t> Drive for Greater Social, Sexual, Racial, &amp; Income Equality; the “Rights Agenda” </a:t>
            </a:r>
            <a:r>
              <a:rPr lang="en-CA" sz="3000" dirty="0"/>
              <a:t>-  Housing Affordability, Neighbourhood Integration</a:t>
            </a:r>
          </a:p>
          <a:p>
            <a:pPr marL="0" indent="0">
              <a:buNone/>
            </a:pPr>
            <a:endParaRPr lang="en-CA" dirty="0"/>
          </a:p>
        </p:txBody>
      </p:sp>
    </p:spTree>
    <p:extLst>
      <p:ext uri="{BB962C8B-B14F-4D97-AF65-F5344CB8AC3E}">
        <p14:creationId xmlns:p14="http://schemas.microsoft.com/office/powerpoint/2010/main" val="33792177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5DC01-851F-4306-9E8E-1758B0A029D5}"/>
              </a:ext>
            </a:extLst>
          </p:cNvPr>
          <p:cNvSpPr>
            <a:spLocks noGrp="1"/>
          </p:cNvSpPr>
          <p:nvPr>
            <p:ph type="title"/>
          </p:nvPr>
        </p:nvSpPr>
        <p:spPr>
          <a:xfrm>
            <a:off x="1097279" y="295481"/>
            <a:ext cx="9985011" cy="1932814"/>
          </a:xfrm>
        </p:spPr>
        <p:txBody>
          <a:bodyPr>
            <a:noAutofit/>
          </a:bodyPr>
          <a:lstStyle/>
          <a:p>
            <a:pPr marL="91440" lvl="0" indent="-91440">
              <a:lnSpc>
                <a:spcPct val="110000"/>
              </a:lnSpc>
              <a:spcBef>
                <a:spcPts val="1200"/>
              </a:spcBef>
              <a:spcAft>
                <a:spcPts val="200"/>
              </a:spcAft>
            </a:pPr>
            <a:r>
              <a:rPr lang="en-US" sz="4400" b="1" spc="0" dirty="0">
                <a:solidFill>
                  <a:srgbClr val="00B050"/>
                </a:solidFill>
                <a:latin typeface="Franklin Gothic Book" panose="020F0502020204030204"/>
                <a:ea typeface="+mn-ea"/>
                <a:cs typeface="+mn-cs"/>
              </a:rPr>
              <a:t>(3) “Housing Continuum” Framework </a:t>
            </a:r>
            <a:br>
              <a:rPr lang="en-US" sz="4400" spc="0" dirty="0">
                <a:solidFill>
                  <a:prstClr val="black">
                    <a:lumMod val="75000"/>
                    <a:lumOff val="25000"/>
                  </a:prstClr>
                </a:solidFill>
                <a:latin typeface="Franklin Gothic Book" panose="020F0502020204030204"/>
                <a:ea typeface="+mn-ea"/>
                <a:cs typeface="+mn-cs"/>
              </a:rPr>
            </a:br>
            <a:endParaRPr lang="en-CA" sz="4400" dirty="0"/>
          </a:p>
        </p:txBody>
      </p:sp>
      <p:pic>
        <p:nvPicPr>
          <p:cNvPr id="5" name="Content Placeholder 4" descr="Diagram&#10;&#10;Description automatically generated">
            <a:extLst>
              <a:ext uri="{FF2B5EF4-FFF2-40B4-BE49-F238E27FC236}">
                <a16:creationId xmlns:a16="http://schemas.microsoft.com/office/drawing/2014/main" id="{6441B804-BEEC-491E-B16A-C2DE82FBE8EE}"/>
              </a:ext>
            </a:extLst>
          </p:cNvPr>
          <p:cNvPicPr>
            <a:picLocks noGrp="1" noChangeAspect="1"/>
          </p:cNvPicPr>
          <p:nvPr>
            <p:ph idx="1"/>
          </p:nvPr>
        </p:nvPicPr>
        <p:blipFill>
          <a:blip r:embed="rId2"/>
          <a:stretch>
            <a:fillRect/>
          </a:stretch>
        </p:blipFill>
        <p:spPr>
          <a:xfrm>
            <a:off x="1225118" y="2015230"/>
            <a:ext cx="9857172" cy="3686867"/>
          </a:xfrm>
          <a:ln w="15875">
            <a:solidFill>
              <a:schemeClr val="accent1"/>
            </a:solidFill>
          </a:ln>
        </p:spPr>
      </p:pic>
    </p:spTree>
    <p:extLst>
      <p:ext uri="{BB962C8B-B14F-4D97-AF65-F5344CB8AC3E}">
        <p14:creationId xmlns:p14="http://schemas.microsoft.com/office/powerpoint/2010/main" val="3852079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695D2-0A46-4D18-ABC6-30CA0921A6D5}"/>
              </a:ext>
            </a:extLst>
          </p:cNvPr>
          <p:cNvSpPr>
            <a:spLocks noGrp="1"/>
          </p:cNvSpPr>
          <p:nvPr>
            <p:ph type="title"/>
          </p:nvPr>
        </p:nvSpPr>
        <p:spPr>
          <a:xfrm>
            <a:off x="1036320" y="399495"/>
            <a:ext cx="10058400" cy="1837678"/>
          </a:xfrm>
        </p:spPr>
        <p:txBody>
          <a:bodyPr>
            <a:normAutofit/>
          </a:bodyPr>
          <a:lstStyle/>
          <a:p>
            <a:pPr marL="91440" lvl="0" indent="-91440">
              <a:lnSpc>
                <a:spcPct val="110000"/>
              </a:lnSpc>
              <a:spcBef>
                <a:spcPts val="1200"/>
              </a:spcBef>
              <a:spcAft>
                <a:spcPts val="200"/>
              </a:spcAft>
            </a:pPr>
            <a:r>
              <a:rPr lang="en-US" sz="4000" b="1" spc="0" dirty="0">
                <a:solidFill>
                  <a:srgbClr val="00B050"/>
                </a:solidFill>
                <a:latin typeface="Franklin Gothic Book" panose="020F0502020204030204"/>
                <a:ea typeface="+mn-ea"/>
                <a:cs typeface="+mn-cs"/>
              </a:rPr>
              <a:t>(4) Housing Demand/Supply Balance:  </a:t>
            </a:r>
            <a:br>
              <a:rPr lang="en-US" sz="4000" b="1" spc="0" dirty="0">
                <a:solidFill>
                  <a:prstClr val="black">
                    <a:lumMod val="75000"/>
                    <a:lumOff val="25000"/>
                  </a:prstClr>
                </a:solidFill>
                <a:latin typeface="Franklin Gothic Book" panose="020F0502020204030204"/>
                <a:ea typeface="+mn-ea"/>
                <a:cs typeface="+mn-cs"/>
              </a:rPr>
            </a:br>
            <a:endParaRPr lang="en-CA" sz="4000" b="1" dirty="0"/>
          </a:p>
        </p:txBody>
      </p:sp>
      <p:pic>
        <p:nvPicPr>
          <p:cNvPr id="4" name="Content Placeholder 3">
            <a:extLst>
              <a:ext uri="{FF2B5EF4-FFF2-40B4-BE49-F238E27FC236}">
                <a16:creationId xmlns:a16="http://schemas.microsoft.com/office/drawing/2014/main" id="{72DA6F0B-E399-4BED-B82B-FD27A5944A22}"/>
              </a:ext>
            </a:extLst>
          </p:cNvPr>
          <p:cNvPicPr>
            <a:picLocks noGrp="1" noChangeAspect="1"/>
          </p:cNvPicPr>
          <p:nvPr>
            <p:ph idx="1"/>
          </p:nvPr>
        </p:nvPicPr>
        <p:blipFill>
          <a:blip r:embed="rId2"/>
          <a:stretch>
            <a:fillRect/>
          </a:stretch>
        </p:blipFill>
        <p:spPr>
          <a:xfrm>
            <a:off x="1188720" y="1978242"/>
            <a:ext cx="6188624" cy="4418678"/>
          </a:xfrm>
          <a:prstGeom prst="rect">
            <a:avLst/>
          </a:prstGeom>
        </p:spPr>
      </p:pic>
      <p:sp>
        <p:nvSpPr>
          <p:cNvPr id="6" name="TextBox 5">
            <a:extLst>
              <a:ext uri="{FF2B5EF4-FFF2-40B4-BE49-F238E27FC236}">
                <a16:creationId xmlns:a16="http://schemas.microsoft.com/office/drawing/2014/main" id="{B12A5C49-6F99-4742-BBFD-C53A5A6DC393}"/>
              </a:ext>
            </a:extLst>
          </p:cNvPr>
          <p:cNvSpPr txBox="1"/>
          <p:nvPr/>
        </p:nvSpPr>
        <p:spPr>
          <a:xfrm>
            <a:off x="1393794" y="2121763"/>
            <a:ext cx="1313895" cy="422598"/>
          </a:xfrm>
          <a:prstGeom prst="rect">
            <a:avLst/>
          </a:prstGeom>
          <a:solidFill>
            <a:schemeClr val="bg1">
              <a:lumMod val="95000"/>
            </a:schemeClr>
          </a:solidFill>
        </p:spPr>
        <p:txBody>
          <a:bodyPr wrap="square" rtlCol="0">
            <a:spAutoFit/>
          </a:bodyPr>
          <a:lstStyle/>
          <a:p>
            <a:endParaRPr lang="en-CA" dirty="0"/>
          </a:p>
        </p:txBody>
      </p:sp>
    </p:spTree>
    <p:extLst>
      <p:ext uri="{BB962C8B-B14F-4D97-AF65-F5344CB8AC3E}">
        <p14:creationId xmlns:p14="http://schemas.microsoft.com/office/powerpoint/2010/main" val="39155866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A5CB1-B12F-4F19-8125-56A31747CC07}"/>
              </a:ext>
            </a:extLst>
          </p:cNvPr>
          <p:cNvSpPr>
            <a:spLocks noGrp="1"/>
          </p:cNvSpPr>
          <p:nvPr>
            <p:ph type="title"/>
          </p:nvPr>
        </p:nvSpPr>
        <p:spPr>
          <a:xfrm>
            <a:off x="1097280" y="286602"/>
            <a:ext cx="10058400" cy="2030469"/>
          </a:xfrm>
        </p:spPr>
        <p:txBody>
          <a:bodyPr/>
          <a:lstStyle/>
          <a:p>
            <a:pPr marL="91440" lvl="0" indent="-91440">
              <a:lnSpc>
                <a:spcPct val="110000"/>
              </a:lnSpc>
              <a:spcBef>
                <a:spcPts val="1200"/>
              </a:spcBef>
              <a:spcAft>
                <a:spcPts val="200"/>
              </a:spcAft>
            </a:pPr>
            <a:r>
              <a:rPr lang="en-US" sz="4400" spc="0" dirty="0">
                <a:solidFill>
                  <a:srgbClr val="00B050"/>
                </a:solidFill>
                <a:latin typeface="Franklin Gothic Book" panose="020F0502020204030204"/>
                <a:ea typeface="+mn-ea"/>
                <a:cs typeface="+mn-cs"/>
              </a:rPr>
              <a:t>(</a:t>
            </a:r>
            <a:r>
              <a:rPr lang="en-US" sz="4400" b="1" spc="0" dirty="0">
                <a:solidFill>
                  <a:srgbClr val="00B050"/>
                </a:solidFill>
                <a:latin typeface="Franklin Gothic Book" panose="020F0502020204030204"/>
                <a:ea typeface="+mn-ea"/>
                <a:cs typeface="+mn-cs"/>
              </a:rPr>
              <a:t>5) Measures of Existing Housing Stock </a:t>
            </a:r>
            <a:br>
              <a:rPr lang="en-US" sz="2900" b="1" spc="0" dirty="0">
                <a:solidFill>
                  <a:prstClr val="black">
                    <a:lumMod val="75000"/>
                    <a:lumOff val="25000"/>
                  </a:prstClr>
                </a:solidFill>
                <a:latin typeface="Franklin Gothic Book" panose="020F0502020204030204"/>
                <a:ea typeface="+mn-ea"/>
                <a:cs typeface="+mn-cs"/>
              </a:rPr>
            </a:br>
            <a:endParaRPr lang="en-CA" b="1" dirty="0"/>
          </a:p>
        </p:txBody>
      </p:sp>
      <p:sp>
        <p:nvSpPr>
          <p:cNvPr id="3" name="Content Placeholder 2">
            <a:extLst>
              <a:ext uri="{FF2B5EF4-FFF2-40B4-BE49-F238E27FC236}">
                <a16:creationId xmlns:a16="http://schemas.microsoft.com/office/drawing/2014/main" id="{F25E522C-ED39-4CB9-996D-595F41269A06}"/>
              </a:ext>
            </a:extLst>
          </p:cNvPr>
          <p:cNvSpPr>
            <a:spLocks noGrp="1"/>
          </p:cNvSpPr>
          <p:nvPr>
            <p:ph idx="1"/>
          </p:nvPr>
        </p:nvSpPr>
        <p:spPr>
          <a:xfrm>
            <a:off x="1203812" y="1912893"/>
            <a:ext cx="10058400" cy="3760891"/>
          </a:xfrm>
        </p:spPr>
        <p:txBody>
          <a:bodyPr>
            <a:noAutofit/>
          </a:bodyPr>
          <a:lstStyle/>
          <a:p>
            <a:pPr>
              <a:lnSpc>
                <a:spcPct val="100000"/>
              </a:lnSpc>
              <a:spcBef>
                <a:spcPts val="0"/>
              </a:spcBef>
              <a:spcAft>
                <a:spcPts val="0"/>
              </a:spcAft>
              <a:buFont typeface="Wingdings" panose="05000000000000000000" pitchFamily="2" charset="2"/>
              <a:buChar char="Ø"/>
            </a:pPr>
            <a:r>
              <a:rPr lang="en-CA" sz="2800" dirty="0"/>
              <a:t> New construction – completions?</a:t>
            </a:r>
          </a:p>
          <a:p>
            <a:pPr>
              <a:lnSpc>
                <a:spcPct val="100000"/>
              </a:lnSpc>
              <a:spcBef>
                <a:spcPts val="0"/>
              </a:spcBef>
              <a:spcAft>
                <a:spcPts val="0"/>
              </a:spcAft>
              <a:buFont typeface="Wingdings" panose="05000000000000000000" pitchFamily="2" charset="2"/>
              <a:buChar char="Ø"/>
            </a:pPr>
            <a:r>
              <a:rPr lang="en-CA" sz="2800" dirty="0"/>
              <a:t> Additions to existing units, accessory suites?</a:t>
            </a:r>
          </a:p>
          <a:p>
            <a:pPr>
              <a:lnSpc>
                <a:spcPct val="100000"/>
              </a:lnSpc>
              <a:spcBef>
                <a:spcPts val="0"/>
              </a:spcBef>
              <a:spcAft>
                <a:spcPts val="0"/>
              </a:spcAft>
              <a:buFont typeface="Wingdings" panose="05000000000000000000" pitchFamily="2" charset="2"/>
              <a:buChar char="Ø"/>
            </a:pPr>
            <a:r>
              <a:rPr lang="en-CA" sz="2800" dirty="0"/>
              <a:t> Conversions from non-residential to residential uses? </a:t>
            </a:r>
          </a:p>
          <a:p>
            <a:pPr>
              <a:lnSpc>
                <a:spcPct val="100000"/>
              </a:lnSpc>
              <a:spcBef>
                <a:spcPts val="0"/>
              </a:spcBef>
              <a:spcAft>
                <a:spcPts val="0"/>
              </a:spcAft>
              <a:buFont typeface="Wingdings" panose="05000000000000000000" pitchFamily="2" charset="2"/>
              <a:buChar char="Ø"/>
            </a:pPr>
            <a:r>
              <a:rPr lang="en-CA" sz="2800" dirty="0"/>
              <a:t> Demolitions without replacement, net loss?</a:t>
            </a:r>
          </a:p>
          <a:p>
            <a:pPr>
              <a:lnSpc>
                <a:spcPct val="100000"/>
              </a:lnSpc>
              <a:spcBef>
                <a:spcPts val="0"/>
              </a:spcBef>
              <a:spcAft>
                <a:spcPts val="0"/>
              </a:spcAft>
              <a:buFont typeface="Wingdings" panose="05000000000000000000" pitchFamily="2" charset="2"/>
              <a:buChar char="Ø"/>
            </a:pPr>
            <a:r>
              <a:rPr lang="en-CA" sz="2800" dirty="0"/>
              <a:t> Shift in price and value range?</a:t>
            </a:r>
          </a:p>
          <a:p>
            <a:pPr>
              <a:lnSpc>
                <a:spcPct val="100000"/>
              </a:lnSpc>
              <a:spcBef>
                <a:spcPts val="0"/>
              </a:spcBef>
              <a:spcAft>
                <a:spcPts val="0"/>
              </a:spcAft>
              <a:buFont typeface="Wingdings" panose="05000000000000000000" pitchFamily="2" charset="2"/>
              <a:buChar char="Ø"/>
            </a:pPr>
            <a:r>
              <a:rPr lang="en-CA" sz="2800" dirty="0"/>
              <a:t> Vacancy chains and long-term vacancies?</a:t>
            </a:r>
          </a:p>
        </p:txBody>
      </p:sp>
    </p:spTree>
    <p:extLst>
      <p:ext uri="{BB962C8B-B14F-4D97-AF65-F5344CB8AC3E}">
        <p14:creationId xmlns:p14="http://schemas.microsoft.com/office/powerpoint/2010/main" val="9273910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382CE-BE90-487D-9366-CDC5C42A1CAA}"/>
              </a:ext>
            </a:extLst>
          </p:cNvPr>
          <p:cNvSpPr>
            <a:spLocks noGrp="1"/>
          </p:cNvSpPr>
          <p:nvPr>
            <p:ph type="title"/>
          </p:nvPr>
        </p:nvSpPr>
        <p:spPr>
          <a:xfrm>
            <a:off x="1097280" y="878889"/>
            <a:ext cx="10058400" cy="1455938"/>
          </a:xfrm>
        </p:spPr>
        <p:txBody>
          <a:bodyPr/>
          <a:lstStyle/>
          <a:p>
            <a:pPr marL="91440" lvl="0" indent="-91440">
              <a:lnSpc>
                <a:spcPct val="110000"/>
              </a:lnSpc>
              <a:spcBef>
                <a:spcPts val="1200"/>
              </a:spcBef>
              <a:spcAft>
                <a:spcPts val="200"/>
              </a:spcAft>
            </a:pPr>
            <a:r>
              <a:rPr lang="en-US" sz="3600" b="1" spc="0" dirty="0">
                <a:solidFill>
                  <a:srgbClr val="00B050"/>
                </a:solidFill>
                <a:latin typeface="Franklin Gothic Book" panose="020F0502020204030204"/>
                <a:ea typeface="+mn-ea"/>
                <a:cs typeface="+mn-cs"/>
              </a:rPr>
              <a:t>(6) Most Strategic Community-Level Geographies</a:t>
            </a:r>
            <a:br>
              <a:rPr lang="en-US" sz="2900" spc="0" dirty="0">
                <a:solidFill>
                  <a:prstClr val="black">
                    <a:lumMod val="75000"/>
                    <a:lumOff val="25000"/>
                  </a:prstClr>
                </a:solidFill>
                <a:latin typeface="Franklin Gothic Book" panose="020F0502020204030204"/>
                <a:ea typeface="+mn-ea"/>
                <a:cs typeface="+mn-cs"/>
              </a:rPr>
            </a:br>
            <a:endParaRPr lang="en-CA" dirty="0"/>
          </a:p>
        </p:txBody>
      </p:sp>
      <p:sp>
        <p:nvSpPr>
          <p:cNvPr id="3" name="Content Placeholder 2">
            <a:extLst>
              <a:ext uri="{FF2B5EF4-FFF2-40B4-BE49-F238E27FC236}">
                <a16:creationId xmlns:a16="http://schemas.microsoft.com/office/drawing/2014/main" id="{5231606F-E392-446A-9268-F262DB7FC130}"/>
              </a:ext>
            </a:extLst>
          </p:cNvPr>
          <p:cNvSpPr>
            <a:spLocks noGrp="1"/>
          </p:cNvSpPr>
          <p:nvPr>
            <p:ph idx="1"/>
          </p:nvPr>
        </p:nvSpPr>
        <p:spPr>
          <a:xfrm>
            <a:off x="1097279" y="2108201"/>
            <a:ext cx="10058401" cy="3760891"/>
          </a:xfrm>
        </p:spPr>
        <p:txBody>
          <a:bodyPr>
            <a:normAutofit fontScale="92500" lnSpcReduction="10000"/>
          </a:bodyPr>
          <a:lstStyle/>
          <a:p>
            <a:pPr>
              <a:buFont typeface="Wingdings" panose="05000000000000000000" pitchFamily="2" charset="2"/>
              <a:buChar char="Ø"/>
            </a:pPr>
            <a:r>
              <a:rPr lang="en-CA" sz="2800" dirty="0"/>
              <a:t>   Municipalities, neighbourhoods in rapid-growth urban regions?</a:t>
            </a:r>
          </a:p>
          <a:p>
            <a:pPr>
              <a:buFont typeface="Wingdings" panose="05000000000000000000" pitchFamily="2" charset="2"/>
              <a:buChar char="Ø"/>
            </a:pPr>
            <a:r>
              <a:rPr lang="en-CA" sz="2800" dirty="0"/>
              <a:t>   Rural/small town areas?</a:t>
            </a:r>
          </a:p>
          <a:p>
            <a:pPr>
              <a:buFont typeface="Wingdings" panose="05000000000000000000" pitchFamily="2" charset="2"/>
              <a:buChar char="Ø"/>
            </a:pPr>
            <a:r>
              <a:rPr lang="en-CA" sz="2800" dirty="0"/>
              <a:t>   Leadership of all geographic areas undergoing stress, regardless of size?</a:t>
            </a:r>
          </a:p>
          <a:p>
            <a:pPr>
              <a:buFont typeface="Wingdings" panose="05000000000000000000" pitchFamily="2" charset="2"/>
              <a:buChar char="Ø"/>
            </a:pPr>
            <a:r>
              <a:rPr lang="en-CA" sz="2800" dirty="0"/>
              <a:t>   Planning ministries of provincial/territorial governments?</a:t>
            </a:r>
          </a:p>
          <a:p>
            <a:pPr>
              <a:buFont typeface="Wingdings" panose="05000000000000000000" pitchFamily="2" charset="2"/>
              <a:buChar char="Ø"/>
            </a:pPr>
            <a:r>
              <a:rPr lang="en-CA" sz="2800" dirty="0"/>
              <a:t>   Federal funding sources for housing, infrastructure programs?</a:t>
            </a:r>
          </a:p>
          <a:p>
            <a:pPr marL="0" indent="0">
              <a:buNone/>
            </a:pPr>
            <a:endParaRPr lang="en-CA" sz="2800" b="1" dirty="0"/>
          </a:p>
        </p:txBody>
      </p:sp>
    </p:spTree>
    <p:extLst>
      <p:ext uri="{BB962C8B-B14F-4D97-AF65-F5344CB8AC3E}">
        <p14:creationId xmlns:p14="http://schemas.microsoft.com/office/powerpoint/2010/main" val="329550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E3906-C77C-46EA-B245-20F6A11FD692}"/>
              </a:ext>
            </a:extLst>
          </p:cNvPr>
          <p:cNvSpPr>
            <a:spLocks noGrp="1"/>
          </p:cNvSpPr>
          <p:nvPr>
            <p:ph type="title"/>
          </p:nvPr>
        </p:nvSpPr>
        <p:spPr>
          <a:xfrm>
            <a:off x="1097280" y="790114"/>
            <a:ext cx="10058399" cy="692458"/>
          </a:xfrm>
        </p:spPr>
        <p:txBody>
          <a:bodyPr>
            <a:noAutofit/>
          </a:bodyPr>
          <a:lstStyle/>
          <a:p>
            <a:pPr marL="91440" lvl="0" indent="-91440">
              <a:lnSpc>
                <a:spcPct val="110000"/>
              </a:lnSpc>
              <a:spcBef>
                <a:spcPts val="1200"/>
              </a:spcBef>
              <a:spcAft>
                <a:spcPts val="200"/>
              </a:spcAft>
            </a:pPr>
            <a:r>
              <a:rPr lang="en-US" sz="3600" b="1" spc="0" dirty="0">
                <a:solidFill>
                  <a:srgbClr val="00B050"/>
                </a:solidFill>
                <a:latin typeface="Franklin Gothic Book" panose="020F0502020204030204"/>
                <a:ea typeface="+mn-ea"/>
                <a:cs typeface="+mn-cs"/>
              </a:rPr>
              <a:t>(7) Tools to Increase Data Usability</a:t>
            </a:r>
            <a:endParaRPr lang="en-CA" sz="3600" b="1" dirty="0">
              <a:solidFill>
                <a:srgbClr val="00B050"/>
              </a:solidFill>
            </a:endParaRPr>
          </a:p>
        </p:txBody>
      </p:sp>
      <p:sp>
        <p:nvSpPr>
          <p:cNvPr id="3" name="Content Placeholder 2">
            <a:extLst>
              <a:ext uri="{FF2B5EF4-FFF2-40B4-BE49-F238E27FC236}">
                <a16:creationId xmlns:a16="http://schemas.microsoft.com/office/drawing/2014/main" id="{4E7AC20B-9DC6-4C52-BF7A-2CCC7DBBD50C}"/>
              </a:ext>
            </a:extLst>
          </p:cNvPr>
          <p:cNvSpPr>
            <a:spLocks noGrp="1"/>
          </p:cNvSpPr>
          <p:nvPr>
            <p:ph idx="1"/>
          </p:nvPr>
        </p:nvSpPr>
        <p:spPr/>
        <p:txBody>
          <a:bodyPr>
            <a:normAutofit fontScale="92500" lnSpcReduction="20000"/>
          </a:bodyPr>
          <a:lstStyle/>
          <a:p>
            <a:pPr>
              <a:buFont typeface="Wingdings" panose="05000000000000000000" pitchFamily="2" charset="2"/>
              <a:buChar char="Ø"/>
            </a:pPr>
            <a:r>
              <a:rPr lang="en-CA" sz="3200" dirty="0"/>
              <a:t> Artificial Intelligence to turn data into illustrated stories?</a:t>
            </a:r>
          </a:p>
          <a:p>
            <a:pPr>
              <a:buFont typeface="Wingdings" panose="05000000000000000000" pitchFamily="2" charset="2"/>
              <a:buChar char="Ø"/>
            </a:pPr>
            <a:r>
              <a:rPr lang="en-CA" sz="3200" dirty="0"/>
              <a:t> Data presentation templates, with auto-fill capacities?</a:t>
            </a:r>
          </a:p>
          <a:p>
            <a:pPr>
              <a:buFont typeface="Wingdings" panose="05000000000000000000" pitchFamily="2" charset="2"/>
              <a:buChar char="Ø"/>
            </a:pPr>
            <a:r>
              <a:rPr lang="en-CA" sz="3200" dirty="0"/>
              <a:t> Data-scraping and cleaning tools?</a:t>
            </a:r>
          </a:p>
          <a:p>
            <a:pPr>
              <a:buFont typeface="Wingdings" panose="05000000000000000000" pitchFamily="2" charset="2"/>
              <a:buChar char="Ø"/>
            </a:pPr>
            <a:r>
              <a:rPr lang="en-CA" sz="3200" dirty="0"/>
              <a:t> Administrative data capture, database creation tools, especially using small-area data used for roll-ups?</a:t>
            </a:r>
          </a:p>
          <a:p>
            <a:pPr>
              <a:buFont typeface="Wingdings" panose="05000000000000000000" pitchFamily="2" charset="2"/>
              <a:buChar char="Ø"/>
            </a:pPr>
            <a:endParaRPr lang="en-CA" sz="2400" dirty="0"/>
          </a:p>
        </p:txBody>
      </p:sp>
    </p:spTree>
    <p:extLst>
      <p:ext uri="{BB962C8B-B14F-4D97-AF65-F5344CB8AC3E}">
        <p14:creationId xmlns:p14="http://schemas.microsoft.com/office/powerpoint/2010/main" val="26459937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96EEC-7953-4FC0-A0DE-8B223FFBDE5E}"/>
              </a:ext>
            </a:extLst>
          </p:cNvPr>
          <p:cNvSpPr>
            <a:spLocks noGrp="1"/>
          </p:cNvSpPr>
          <p:nvPr>
            <p:ph type="ctrTitle"/>
          </p:nvPr>
        </p:nvSpPr>
        <p:spPr>
          <a:xfrm>
            <a:off x="1629103" y="2244830"/>
            <a:ext cx="8933796" cy="2437232"/>
          </a:xfrm>
        </p:spPr>
        <p:txBody>
          <a:bodyPr anchor="ctr">
            <a:normAutofit/>
          </a:bodyPr>
          <a:lstStyle/>
          <a:p>
            <a:pPr>
              <a:spcBef>
                <a:spcPts val="0"/>
              </a:spcBef>
            </a:pPr>
            <a:r>
              <a:rPr lang="en-CA" dirty="0"/>
              <a:t>Sample CDP Dashboard</a:t>
            </a:r>
          </a:p>
        </p:txBody>
      </p:sp>
      <p:sp>
        <p:nvSpPr>
          <p:cNvPr id="8" name="Subtitle 2">
            <a:extLst>
              <a:ext uri="{FF2B5EF4-FFF2-40B4-BE49-F238E27FC236}">
                <a16:creationId xmlns:a16="http://schemas.microsoft.com/office/drawing/2014/main" id="{F9F9BFE2-C3FC-45F3-9B60-02A374B0F774}"/>
              </a:ext>
            </a:extLst>
          </p:cNvPr>
          <p:cNvSpPr>
            <a:spLocks noGrp="1"/>
          </p:cNvSpPr>
          <p:nvPr>
            <p:ph type="subTitle" idx="1"/>
          </p:nvPr>
        </p:nvSpPr>
        <p:spPr>
          <a:xfrm>
            <a:off x="1629101" y="4682062"/>
            <a:ext cx="8936846" cy="457201"/>
          </a:xfrm>
        </p:spPr>
        <p:txBody>
          <a:bodyPr/>
          <a:lstStyle/>
          <a:p>
            <a:endParaRPr lang="en-US"/>
          </a:p>
        </p:txBody>
      </p:sp>
    </p:spTree>
    <p:extLst>
      <p:ext uri="{BB962C8B-B14F-4D97-AF65-F5344CB8AC3E}">
        <p14:creationId xmlns:p14="http://schemas.microsoft.com/office/powerpoint/2010/main" val="32025520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97B6BAA-F604-4D01-AA76-46CA2DAD494F}"/>
              </a:ext>
            </a:extLst>
          </p:cNvPr>
          <p:cNvSpPr>
            <a:spLocks noGrp="1"/>
          </p:cNvSpPr>
          <p:nvPr>
            <p:ph type="title"/>
          </p:nvPr>
        </p:nvSpPr>
        <p:spPr/>
        <p:txBody>
          <a:bodyPr/>
          <a:lstStyle/>
          <a:p>
            <a:r>
              <a:rPr lang="en-CA" dirty="0"/>
              <a:t>Sample dashboard</a:t>
            </a:r>
          </a:p>
        </p:txBody>
      </p:sp>
      <p:sp>
        <p:nvSpPr>
          <p:cNvPr id="10" name="Text Placeholder 9">
            <a:extLst>
              <a:ext uri="{FF2B5EF4-FFF2-40B4-BE49-F238E27FC236}">
                <a16:creationId xmlns:a16="http://schemas.microsoft.com/office/drawing/2014/main" id="{5A517B1D-5C4D-47F3-9AA2-955CFFF03BBC}"/>
              </a:ext>
            </a:extLst>
          </p:cNvPr>
          <p:cNvSpPr>
            <a:spLocks noGrp="1"/>
          </p:cNvSpPr>
          <p:nvPr>
            <p:ph type="body" sz="half" idx="2"/>
          </p:nvPr>
        </p:nvSpPr>
        <p:spPr/>
        <p:txBody>
          <a:bodyPr/>
          <a:lstStyle/>
          <a:p>
            <a:r>
              <a:rPr lang="en-CA" dirty="0"/>
              <a:t>Community recovery dashboard</a:t>
            </a:r>
          </a:p>
          <a:p>
            <a:endParaRPr lang="en-CA" dirty="0"/>
          </a:p>
          <a:p>
            <a:r>
              <a:rPr lang="en-CA" dirty="0"/>
              <a:t>What could a Housing Data dashboard include? </a:t>
            </a:r>
          </a:p>
        </p:txBody>
      </p:sp>
      <p:pic>
        <p:nvPicPr>
          <p:cNvPr id="11" name="Picture 10" descr="Graphical user interface, text, application&#10;&#10;Description automatically generated">
            <a:extLst>
              <a:ext uri="{FF2B5EF4-FFF2-40B4-BE49-F238E27FC236}">
                <a16:creationId xmlns:a16="http://schemas.microsoft.com/office/drawing/2014/main" id="{969707AF-1A1C-4C81-AF54-0F980D9AA644}"/>
              </a:ext>
            </a:extLst>
          </p:cNvPr>
          <p:cNvPicPr>
            <a:picLocks noChangeAspect="1"/>
          </p:cNvPicPr>
          <p:nvPr/>
        </p:nvPicPr>
        <p:blipFill>
          <a:blip r:embed="rId2"/>
          <a:stretch>
            <a:fillRect/>
          </a:stretch>
        </p:blipFill>
        <p:spPr>
          <a:xfrm>
            <a:off x="328153" y="567388"/>
            <a:ext cx="7510187" cy="5723224"/>
          </a:xfrm>
          <a:prstGeom prst="rect">
            <a:avLst/>
          </a:prstGeom>
        </p:spPr>
      </p:pic>
    </p:spTree>
    <p:extLst>
      <p:ext uri="{BB962C8B-B14F-4D97-AF65-F5344CB8AC3E}">
        <p14:creationId xmlns:p14="http://schemas.microsoft.com/office/powerpoint/2010/main" val="2748867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3EF6FB6-3CAB-4976-8279-91497B6C6E45}"/>
              </a:ext>
            </a:extLst>
          </p:cNvPr>
          <p:cNvSpPr txBox="1">
            <a:spLocks/>
          </p:cNvSpPr>
          <p:nvPr/>
        </p:nvSpPr>
        <p:spPr>
          <a:xfrm>
            <a:off x="838200" y="568605"/>
            <a:ext cx="4484427" cy="85234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kern="1200" dirty="0">
                <a:solidFill>
                  <a:schemeClr val="accent2">
                    <a:lumMod val="75000"/>
                  </a:schemeClr>
                </a:solidFill>
                <a:latin typeface="+mj-lt"/>
                <a:ea typeface="+mj-ea"/>
                <a:cs typeface="+mj-cs"/>
              </a:rPr>
              <a:t>Problem Space</a:t>
            </a:r>
          </a:p>
        </p:txBody>
      </p:sp>
      <p:sp>
        <p:nvSpPr>
          <p:cNvPr id="3" name="Text Placeholder 2">
            <a:extLst>
              <a:ext uri="{FF2B5EF4-FFF2-40B4-BE49-F238E27FC236}">
                <a16:creationId xmlns:a16="http://schemas.microsoft.com/office/drawing/2014/main" id="{2D254E3D-1F48-40C9-98D5-0E94912ECFBA}"/>
              </a:ext>
            </a:extLst>
          </p:cNvPr>
          <p:cNvSpPr>
            <a:spLocks noGrp="1"/>
          </p:cNvSpPr>
          <p:nvPr>
            <p:ph type="body" idx="1"/>
          </p:nvPr>
        </p:nvSpPr>
        <p:spPr>
          <a:xfrm>
            <a:off x="773374" y="1680949"/>
            <a:ext cx="4951862" cy="4363844"/>
          </a:xfrm>
        </p:spPr>
        <p:txBody>
          <a:bodyPr vert="horz" lIns="91440" tIns="45720" rIns="91440" bIns="45720" rtlCol="0">
            <a:noAutofit/>
          </a:bodyPr>
          <a:lstStyle/>
          <a:p>
            <a:pPr marL="0" indent="0">
              <a:spcAft>
                <a:spcPts val="477"/>
              </a:spcAft>
              <a:buNone/>
            </a:pPr>
            <a:r>
              <a:rPr lang="en-US" sz="1600" i="1" dirty="0">
                <a:uFill>
                  <a:solidFill>
                    <a:srgbClr val="000000"/>
                  </a:solidFill>
                </a:uFill>
              </a:rPr>
              <a:t>“Without strong, accessible data, decision-makers can’t make the best decisions to address housing supply issues. We have lots of housing data, but</a:t>
            </a:r>
            <a:endParaRPr lang="en-US" sz="1600" dirty="0">
              <a:uFill>
                <a:solidFill>
                  <a:srgbClr val="000000"/>
                </a:solidFill>
              </a:uFill>
            </a:endParaRPr>
          </a:p>
          <a:p>
            <a:pPr marL="545508" lvl="1">
              <a:spcAft>
                <a:spcPts val="477"/>
              </a:spcAft>
            </a:pPr>
            <a:r>
              <a:rPr lang="en-US" sz="1600" i="1" dirty="0">
                <a:effectLst/>
                <a:uFill>
                  <a:solidFill>
                    <a:srgbClr val="000000"/>
                  </a:solidFill>
                </a:uFill>
              </a:rPr>
              <a:t>housing data is scattered, outdated, inconsistent, and not openly available</a:t>
            </a:r>
            <a:endParaRPr lang="en-US" sz="1600" dirty="0">
              <a:effectLst/>
              <a:uFill>
                <a:solidFill>
                  <a:srgbClr val="000000"/>
                </a:solidFill>
              </a:uFill>
            </a:endParaRPr>
          </a:p>
          <a:p>
            <a:pPr marL="545508" lvl="1">
              <a:spcAft>
                <a:spcPts val="477"/>
              </a:spcAft>
            </a:pPr>
            <a:r>
              <a:rPr lang="en-US" sz="1600" i="1" dirty="0">
                <a:effectLst/>
                <a:uFill>
                  <a:solidFill>
                    <a:srgbClr val="000000"/>
                  </a:solidFill>
                </a:uFill>
              </a:rPr>
              <a:t>Housing Data if full of gaps – especially for vulnerable populations</a:t>
            </a:r>
            <a:endParaRPr lang="en-US" sz="1600" dirty="0">
              <a:effectLst/>
              <a:uFill>
                <a:solidFill>
                  <a:srgbClr val="000000"/>
                </a:solidFill>
              </a:uFill>
            </a:endParaRPr>
          </a:p>
          <a:p>
            <a:pPr marL="545508" lvl="1">
              <a:spcAft>
                <a:spcPts val="477"/>
              </a:spcAft>
            </a:pPr>
            <a:r>
              <a:rPr lang="en-US" sz="1600" i="1" dirty="0">
                <a:effectLst/>
                <a:uFill>
                  <a:solidFill>
                    <a:srgbClr val="000000"/>
                  </a:solidFill>
                </a:uFill>
              </a:rPr>
              <a:t>Data collection limitations, which impacts availability, relevancy, timeliness</a:t>
            </a:r>
            <a:endParaRPr lang="en-US" sz="1600" dirty="0">
              <a:effectLst/>
              <a:uFill>
                <a:solidFill>
                  <a:srgbClr val="000000"/>
                </a:solidFill>
              </a:uFill>
            </a:endParaRPr>
          </a:p>
          <a:p>
            <a:pPr marL="545508" lvl="1">
              <a:spcAft>
                <a:spcPts val="477"/>
              </a:spcAft>
            </a:pPr>
            <a:r>
              <a:rPr lang="en-US" sz="1600" i="1" dirty="0">
                <a:effectLst/>
                <a:uFill>
                  <a:solidFill>
                    <a:srgbClr val="000000"/>
                  </a:solidFill>
                </a:uFill>
              </a:rPr>
              <a:t>Data sharing limitations – legal, business, other constraints limit sharing</a:t>
            </a:r>
            <a:endParaRPr lang="en-US" sz="1600" dirty="0">
              <a:effectLst/>
              <a:uFill>
                <a:solidFill>
                  <a:srgbClr val="000000"/>
                </a:solidFill>
              </a:uFill>
            </a:endParaRPr>
          </a:p>
          <a:p>
            <a:pPr marL="545508" lvl="1">
              <a:spcAft>
                <a:spcPts val="477"/>
              </a:spcAft>
            </a:pPr>
            <a:r>
              <a:rPr lang="en-US" sz="1600" i="1" dirty="0">
                <a:effectLst/>
                <a:uFill>
                  <a:solidFill>
                    <a:srgbClr val="000000"/>
                  </a:solidFill>
                </a:uFill>
              </a:rPr>
              <a:t>Data governance challenges – clear governance and standardization is lacking</a:t>
            </a:r>
            <a:endParaRPr lang="en-US" sz="1600" dirty="0">
              <a:effectLst/>
              <a:uFill>
                <a:solidFill>
                  <a:srgbClr val="000000"/>
                </a:solidFill>
              </a:uFill>
            </a:endParaRPr>
          </a:p>
          <a:p>
            <a:pPr marL="545508" lvl="1">
              <a:spcAft>
                <a:spcPts val="477"/>
              </a:spcAft>
            </a:pPr>
            <a:r>
              <a:rPr lang="en-US" sz="1600" i="1" dirty="0">
                <a:effectLst/>
                <a:uFill>
                  <a:solidFill>
                    <a:srgbClr val="000000"/>
                  </a:solidFill>
                </a:uFill>
              </a:rPr>
              <a:t>And other challenges!</a:t>
            </a:r>
          </a:p>
        </p:txBody>
      </p:sp>
      <p:sp>
        <p:nvSpPr>
          <p:cNvPr id="4" name="Text Placeholder 2">
            <a:extLst>
              <a:ext uri="{FF2B5EF4-FFF2-40B4-BE49-F238E27FC236}">
                <a16:creationId xmlns:a16="http://schemas.microsoft.com/office/drawing/2014/main" id="{1DE3CDF2-B474-480B-B4B8-BB1D00678E1C}"/>
              </a:ext>
            </a:extLst>
          </p:cNvPr>
          <p:cNvSpPr txBox="1">
            <a:spLocks/>
          </p:cNvSpPr>
          <p:nvPr/>
        </p:nvSpPr>
        <p:spPr>
          <a:xfrm>
            <a:off x="6373504" y="1680949"/>
            <a:ext cx="4796244" cy="4363844"/>
          </a:xfrm>
          <a:prstGeom prst="rect">
            <a:avLst/>
          </a:prstGeom>
        </p:spPr>
        <p:txBody>
          <a:bodyPr vert="horz" lIns="91440" tIns="45720" rIns="91440" bIns="45720" rtlCol="0">
            <a:normAutofit fontScale="92500" lnSpcReduction="10000"/>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nSpc>
                <a:spcPct val="90000"/>
              </a:lnSpc>
              <a:spcAft>
                <a:spcPts val="477"/>
              </a:spcAft>
            </a:pPr>
            <a:r>
              <a:rPr lang="en-US" b="1" i="1" dirty="0">
                <a:uFill>
                  <a:solidFill>
                    <a:srgbClr val="000000"/>
                  </a:solidFill>
                </a:uFill>
              </a:rPr>
              <a:t>Community Data Lab Problem Statement</a:t>
            </a:r>
          </a:p>
          <a:p>
            <a:pPr indent="-228600">
              <a:lnSpc>
                <a:spcPct val="90000"/>
              </a:lnSpc>
              <a:spcAft>
                <a:spcPts val="477"/>
              </a:spcAft>
              <a:buFont typeface="Arial" panose="020B0604020202020204" pitchFamily="34" charset="0"/>
              <a:buChar char="•"/>
            </a:pPr>
            <a:r>
              <a:rPr lang="en-US" dirty="0"/>
              <a:t>Municipal governments and community-based organizations want to make decisions based on relevant, credible data. </a:t>
            </a:r>
          </a:p>
          <a:p>
            <a:pPr indent="-228600">
              <a:lnSpc>
                <a:spcPct val="90000"/>
              </a:lnSpc>
              <a:spcAft>
                <a:spcPts val="477"/>
              </a:spcAft>
              <a:buFont typeface="Arial" panose="020B0604020202020204" pitchFamily="34" charset="0"/>
              <a:buChar char="•"/>
            </a:pPr>
            <a:endParaRPr lang="en-US" dirty="0"/>
          </a:p>
          <a:p>
            <a:pPr indent="-228600">
              <a:lnSpc>
                <a:spcPct val="90000"/>
              </a:lnSpc>
              <a:spcAft>
                <a:spcPts val="477"/>
              </a:spcAft>
              <a:buFont typeface="Arial" panose="020B0604020202020204" pitchFamily="34" charset="0"/>
              <a:buChar char="•"/>
            </a:pPr>
            <a:r>
              <a:rPr lang="en-US" dirty="0"/>
              <a:t>Currently, decision-makers may see housing data as the 'black-box' domain of specialists in academia, data management, or policy think tanks. </a:t>
            </a:r>
          </a:p>
          <a:p>
            <a:pPr indent="-228600">
              <a:lnSpc>
                <a:spcPct val="90000"/>
              </a:lnSpc>
              <a:spcAft>
                <a:spcPts val="477"/>
              </a:spcAft>
              <a:buFont typeface="Arial" panose="020B0604020202020204" pitchFamily="34" charset="0"/>
              <a:buChar char="•"/>
            </a:pPr>
            <a:endParaRPr lang="en-US" dirty="0"/>
          </a:p>
          <a:p>
            <a:pPr indent="-228600">
              <a:lnSpc>
                <a:spcPct val="90000"/>
              </a:lnSpc>
              <a:spcAft>
                <a:spcPts val="477"/>
              </a:spcAft>
              <a:buFont typeface="Arial" panose="020B0604020202020204" pitchFamily="34" charset="0"/>
              <a:buChar char="•"/>
            </a:pPr>
            <a:r>
              <a:rPr lang="en-US" b="1" dirty="0"/>
              <a:t>Unless there is deep and widespread real-time accessibility of a diverse range of outcomes-focused housing data, indicators, and decision guidance, risks of systemic failure will persist. That is the core decision-making problem to be addressed by this project.  </a:t>
            </a:r>
          </a:p>
          <a:p>
            <a:pPr indent="-228600">
              <a:lnSpc>
                <a:spcPct val="90000"/>
              </a:lnSpc>
              <a:spcAft>
                <a:spcPts val="477"/>
              </a:spcAft>
              <a:buFont typeface="Arial" panose="020B0604020202020204" pitchFamily="34" charset="0"/>
              <a:buChar char="•"/>
            </a:pPr>
            <a:endParaRPr lang="en-US" dirty="0">
              <a:uFill>
                <a:solidFill>
                  <a:srgbClr val="FFFFFF"/>
                </a:solidFill>
              </a:uFill>
            </a:endParaRPr>
          </a:p>
        </p:txBody>
      </p:sp>
      <p:sp>
        <p:nvSpPr>
          <p:cNvPr id="5" name="Title 1">
            <a:extLst>
              <a:ext uri="{FF2B5EF4-FFF2-40B4-BE49-F238E27FC236}">
                <a16:creationId xmlns:a16="http://schemas.microsoft.com/office/drawing/2014/main" id="{1995331B-9B62-4A7F-8598-5F6A6FE73D89}"/>
              </a:ext>
            </a:extLst>
          </p:cNvPr>
          <p:cNvSpPr txBox="1">
            <a:spLocks/>
          </p:cNvSpPr>
          <p:nvPr/>
        </p:nvSpPr>
        <p:spPr>
          <a:xfrm>
            <a:off x="6243851" y="568605"/>
            <a:ext cx="5220445" cy="99301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kern="1200" dirty="0">
                <a:solidFill>
                  <a:schemeClr val="accent2">
                    <a:lumMod val="75000"/>
                  </a:schemeClr>
                </a:solidFill>
                <a:latin typeface="+mj-lt"/>
                <a:ea typeface="+mj-ea"/>
                <a:cs typeface="+mj-cs"/>
              </a:rPr>
              <a:t>Problem Statement</a:t>
            </a:r>
          </a:p>
        </p:txBody>
      </p:sp>
    </p:spTree>
    <p:extLst>
      <p:ext uri="{BB962C8B-B14F-4D97-AF65-F5344CB8AC3E}">
        <p14:creationId xmlns:p14="http://schemas.microsoft.com/office/powerpoint/2010/main" val="41388467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 bar chart&#10;&#10;Description automatically generated">
            <a:extLst>
              <a:ext uri="{FF2B5EF4-FFF2-40B4-BE49-F238E27FC236}">
                <a16:creationId xmlns:a16="http://schemas.microsoft.com/office/drawing/2014/main" id="{E300608E-FD02-46A0-B655-DBD5F009D3F8}"/>
              </a:ext>
            </a:extLst>
          </p:cNvPr>
          <p:cNvPicPr>
            <a:picLocks noChangeAspect="1"/>
          </p:cNvPicPr>
          <p:nvPr/>
        </p:nvPicPr>
        <p:blipFill>
          <a:blip r:embed="rId2"/>
          <a:stretch>
            <a:fillRect/>
          </a:stretch>
        </p:blipFill>
        <p:spPr>
          <a:xfrm>
            <a:off x="903958" y="477921"/>
            <a:ext cx="10089943" cy="5902158"/>
          </a:xfrm>
          <a:prstGeom prst="rect">
            <a:avLst/>
          </a:prstGeom>
        </p:spPr>
      </p:pic>
    </p:spTree>
    <p:extLst>
      <p:ext uri="{BB962C8B-B14F-4D97-AF65-F5344CB8AC3E}">
        <p14:creationId xmlns:p14="http://schemas.microsoft.com/office/powerpoint/2010/main" val="28565935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application&#10;&#10;Description automatically generated">
            <a:extLst>
              <a:ext uri="{FF2B5EF4-FFF2-40B4-BE49-F238E27FC236}">
                <a16:creationId xmlns:a16="http://schemas.microsoft.com/office/drawing/2014/main" id="{9341777C-98B3-4572-9B0F-F16408688D57}"/>
              </a:ext>
            </a:extLst>
          </p:cNvPr>
          <p:cNvPicPr>
            <a:picLocks noGrp="1" noChangeAspect="1"/>
          </p:cNvPicPr>
          <p:nvPr>
            <p:ph idx="1"/>
          </p:nvPr>
        </p:nvPicPr>
        <p:blipFill>
          <a:blip r:embed="rId2"/>
          <a:stretch>
            <a:fillRect/>
          </a:stretch>
        </p:blipFill>
        <p:spPr>
          <a:xfrm>
            <a:off x="652225" y="458189"/>
            <a:ext cx="11042293" cy="5788351"/>
          </a:xfrm>
        </p:spPr>
      </p:pic>
    </p:spTree>
    <p:extLst>
      <p:ext uri="{BB962C8B-B14F-4D97-AF65-F5344CB8AC3E}">
        <p14:creationId xmlns:p14="http://schemas.microsoft.com/office/powerpoint/2010/main" val="2923329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10;&#10;Description automatically generated with low confidence">
            <a:extLst>
              <a:ext uri="{FF2B5EF4-FFF2-40B4-BE49-F238E27FC236}">
                <a16:creationId xmlns:a16="http://schemas.microsoft.com/office/drawing/2014/main" id="{6D8BD7F2-7A24-449A-8418-577FB8A23A0D}"/>
              </a:ext>
            </a:extLst>
          </p:cNvPr>
          <p:cNvPicPr>
            <a:picLocks noChangeAspect="1"/>
          </p:cNvPicPr>
          <p:nvPr/>
        </p:nvPicPr>
        <p:blipFill>
          <a:blip r:embed="rId2"/>
          <a:stretch>
            <a:fillRect/>
          </a:stretch>
        </p:blipFill>
        <p:spPr>
          <a:xfrm>
            <a:off x="1199096" y="603376"/>
            <a:ext cx="9793808" cy="5763304"/>
          </a:xfrm>
          <a:prstGeom prst="rect">
            <a:avLst/>
          </a:prstGeom>
        </p:spPr>
      </p:pic>
    </p:spTree>
    <p:extLst>
      <p:ext uri="{BB962C8B-B14F-4D97-AF65-F5344CB8AC3E}">
        <p14:creationId xmlns:p14="http://schemas.microsoft.com/office/powerpoint/2010/main" val="8427064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 bar chart&#10;&#10;Description automatically generated">
            <a:extLst>
              <a:ext uri="{FF2B5EF4-FFF2-40B4-BE49-F238E27FC236}">
                <a16:creationId xmlns:a16="http://schemas.microsoft.com/office/drawing/2014/main" id="{E300608E-FD02-46A0-B655-DBD5F009D3F8}"/>
              </a:ext>
            </a:extLst>
          </p:cNvPr>
          <p:cNvPicPr>
            <a:picLocks noChangeAspect="1"/>
          </p:cNvPicPr>
          <p:nvPr/>
        </p:nvPicPr>
        <p:blipFill>
          <a:blip r:embed="rId2"/>
          <a:stretch>
            <a:fillRect/>
          </a:stretch>
        </p:blipFill>
        <p:spPr>
          <a:xfrm>
            <a:off x="928852" y="512267"/>
            <a:ext cx="9972511" cy="5833466"/>
          </a:xfrm>
          <a:prstGeom prst="rect">
            <a:avLst/>
          </a:prstGeom>
        </p:spPr>
      </p:pic>
    </p:spTree>
    <p:extLst>
      <p:ext uri="{BB962C8B-B14F-4D97-AF65-F5344CB8AC3E}">
        <p14:creationId xmlns:p14="http://schemas.microsoft.com/office/powerpoint/2010/main" val="4006211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96EEC-7953-4FC0-A0DE-8B223FFBDE5E}"/>
              </a:ext>
            </a:extLst>
          </p:cNvPr>
          <p:cNvSpPr>
            <a:spLocks noGrp="1"/>
          </p:cNvSpPr>
          <p:nvPr>
            <p:ph type="title"/>
          </p:nvPr>
        </p:nvSpPr>
        <p:spPr/>
        <p:txBody>
          <a:bodyPr/>
          <a:lstStyle/>
          <a:p>
            <a:pPr>
              <a:lnSpc>
                <a:spcPct val="107000"/>
              </a:lnSpc>
              <a:spcBef>
                <a:spcPts val="0"/>
              </a:spcBef>
            </a:pPr>
            <a:r>
              <a:rPr lang="en-CA" dirty="0">
                <a:solidFill>
                  <a:schemeClr val="accent2">
                    <a:lumMod val="75000"/>
                  </a:schemeClr>
                </a:solidFill>
              </a:rPr>
              <a:t>Where are we in the process? </a:t>
            </a:r>
          </a:p>
        </p:txBody>
      </p:sp>
      <p:graphicFrame>
        <p:nvGraphicFramePr>
          <p:cNvPr id="4" name="Content Placeholder 2">
            <a:extLst>
              <a:ext uri="{FF2B5EF4-FFF2-40B4-BE49-F238E27FC236}">
                <a16:creationId xmlns:a16="http://schemas.microsoft.com/office/drawing/2014/main" id="{506DF2AB-9A20-4EDA-BB51-E7FA7429E783}"/>
              </a:ext>
            </a:extLst>
          </p:cNvPr>
          <p:cNvGraphicFramePr>
            <a:graphicFrameLocks/>
          </p:cNvGraphicFramePr>
          <p:nvPr>
            <p:extLst>
              <p:ext uri="{D42A27DB-BD31-4B8C-83A1-F6EECF244321}">
                <p14:modId xmlns:p14="http://schemas.microsoft.com/office/powerpoint/2010/main" val="4276146367"/>
              </p:ext>
            </p:extLst>
          </p:nvPr>
        </p:nvGraphicFramePr>
        <p:xfrm>
          <a:off x="522350" y="1226439"/>
          <a:ext cx="10677525"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a:extLst>
              <a:ext uri="{FF2B5EF4-FFF2-40B4-BE49-F238E27FC236}">
                <a16:creationId xmlns:a16="http://schemas.microsoft.com/office/drawing/2014/main" id="{1BFA96AA-72F4-4564-B36B-9DF6513A0938}"/>
              </a:ext>
            </a:extLst>
          </p:cNvPr>
          <p:cNvSpPr/>
          <p:nvPr/>
        </p:nvSpPr>
        <p:spPr>
          <a:xfrm>
            <a:off x="1581243" y="4557122"/>
            <a:ext cx="1764050" cy="8229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a:extLst>
              <a:ext uri="{FF2B5EF4-FFF2-40B4-BE49-F238E27FC236}">
                <a16:creationId xmlns:a16="http://schemas.microsoft.com/office/drawing/2014/main" id="{04AB2275-2FA9-4483-8936-A3ACE006B089}"/>
              </a:ext>
            </a:extLst>
          </p:cNvPr>
          <p:cNvSpPr/>
          <p:nvPr/>
        </p:nvSpPr>
        <p:spPr>
          <a:xfrm>
            <a:off x="2706329" y="6077272"/>
            <a:ext cx="1504336" cy="213360"/>
          </a:xfrm>
          <a:prstGeom prst="rect">
            <a:avLst/>
          </a:prstGeom>
          <a:solidFill>
            <a:schemeClr val="accent4"/>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7" name="Oval 6">
            <a:extLst>
              <a:ext uri="{FF2B5EF4-FFF2-40B4-BE49-F238E27FC236}">
                <a16:creationId xmlns:a16="http://schemas.microsoft.com/office/drawing/2014/main" id="{972C44A5-87D3-4FEF-9366-AE90AC73AE99}"/>
              </a:ext>
            </a:extLst>
          </p:cNvPr>
          <p:cNvSpPr/>
          <p:nvPr/>
        </p:nvSpPr>
        <p:spPr>
          <a:xfrm>
            <a:off x="2990235" y="6117277"/>
            <a:ext cx="133350" cy="133350"/>
          </a:xfrm>
          <a:prstGeom prst="ellipse">
            <a:avLst/>
          </a:prstGeom>
          <a:solidFill>
            <a:schemeClr val="lt1">
              <a:alpha val="90000"/>
              <a:hueOff val="0"/>
              <a:satOff val="0"/>
              <a:lumOff val="0"/>
              <a:alphaOff val="0"/>
            </a:schemeClr>
          </a:solidFill>
          <a:ln w="12700" cap="flat" cmpd="sng" algn="ctr">
            <a:no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8" name="Straight Connector 7">
            <a:extLst>
              <a:ext uri="{FF2B5EF4-FFF2-40B4-BE49-F238E27FC236}">
                <a16:creationId xmlns:a16="http://schemas.microsoft.com/office/drawing/2014/main" id="{71992852-1509-4EB3-A0B8-572A40F418B5}"/>
              </a:ext>
            </a:extLst>
          </p:cNvPr>
          <p:cNvSpPr/>
          <p:nvPr/>
        </p:nvSpPr>
        <p:spPr>
          <a:xfrm flipH="1">
            <a:off x="3046274" y="5397909"/>
            <a:ext cx="6642" cy="71936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p:spPr>
        <p:style>
          <a:lnRef idx="2">
            <a:scrgbClr r="0" g="0" b="0"/>
          </a:lnRef>
          <a:fillRef idx="1">
            <a:scrgbClr r="0" g="0" b="0"/>
          </a:fillRef>
          <a:effectRef idx="1">
            <a:scrgbClr r="0" g="0" b="0"/>
          </a:effectRef>
          <a:fontRef idx="minor">
            <a:schemeClr val="lt1"/>
          </a:fontRef>
        </p:style>
      </p:sp>
      <p:sp>
        <p:nvSpPr>
          <p:cNvPr id="9" name="Rectangle 8">
            <a:extLst>
              <a:ext uri="{FF2B5EF4-FFF2-40B4-BE49-F238E27FC236}">
                <a16:creationId xmlns:a16="http://schemas.microsoft.com/office/drawing/2014/main" id="{1BFF7CFD-C78D-4A95-910F-8B2ED28404F2}"/>
              </a:ext>
            </a:extLst>
          </p:cNvPr>
          <p:cNvSpPr/>
          <p:nvPr/>
        </p:nvSpPr>
        <p:spPr>
          <a:xfrm>
            <a:off x="4824672" y="6077272"/>
            <a:ext cx="1504336" cy="213360"/>
          </a:xfrm>
          <a:prstGeom prst="rect">
            <a:avLst/>
          </a:prstGeom>
          <a:solidFill>
            <a:schemeClr val="accent4"/>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0" name="Rectangle 9">
            <a:extLst>
              <a:ext uri="{FF2B5EF4-FFF2-40B4-BE49-F238E27FC236}">
                <a16:creationId xmlns:a16="http://schemas.microsoft.com/office/drawing/2014/main" id="{A9DD9B58-F74C-4721-8BB5-02D3BB9813AA}"/>
              </a:ext>
            </a:extLst>
          </p:cNvPr>
          <p:cNvSpPr/>
          <p:nvPr/>
        </p:nvSpPr>
        <p:spPr>
          <a:xfrm>
            <a:off x="6943015" y="6077272"/>
            <a:ext cx="1504336" cy="213360"/>
          </a:xfrm>
          <a:prstGeom prst="rect">
            <a:avLst/>
          </a:prstGeom>
          <a:solidFill>
            <a:schemeClr val="accent4"/>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1" name="Oval 10">
            <a:extLst>
              <a:ext uri="{FF2B5EF4-FFF2-40B4-BE49-F238E27FC236}">
                <a16:creationId xmlns:a16="http://schemas.microsoft.com/office/drawing/2014/main" id="{7D283EAE-AD85-4AF7-8328-14F33C84A3D9}"/>
              </a:ext>
            </a:extLst>
          </p:cNvPr>
          <p:cNvSpPr/>
          <p:nvPr/>
        </p:nvSpPr>
        <p:spPr>
          <a:xfrm>
            <a:off x="5738351" y="6135604"/>
            <a:ext cx="133350" cy="133350"/>
          </a:xfrm>
          <a:prstGeom prst="ellipse">
            <a:avLst/>
          </a:prstGeom>
          <a:solidFill>
            <a:schemeClr val="lt1">
              <a:alpha val="90000"/>
              <a:hueOff val="0"/>
              <a:satOff val="0"/>
              <a:lumOff val="0"/>
              <a:alphaOff val="0"/>
            </a:schemeClr>
          </a:solidFill>
          <a:ln w="12700" cap="flat" cmpd="sng" algn="ctr">
            <a:no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2" name="Straight Connector 11">
            <a:extLst>
              <a:ext uri="{FF2B5EF4-FFF2-40B4-BE49-F238E27FC236}">
                <a16:creationId xmlns:a16="http://schemas.microsoft.com/office/drawing/2014/main" id="{C877FA3B-79BF-4EFB-9C70-BEF8EE501971}"/>
              </a:ext>
            </a:extLst>
          </p:cNvPr>
          <p:cNvSpPr/>
          <p:nvPr/>
        </p:nvSpPr>
        <p:spPr>
          <a:xfrm flipH="1">
            <a:off x="5794390" y="5416236"/>
            <a:ext cx="6642" cy="71936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p:spPr>
        <p:style>
          <a:lnRef idx="2">
            <a:scrgbClr r="0" g="0" b="0"/>
          </a:lnRef>
          <a:fillRef idx="1">
            <a:scrgbClr r="0" g="0" b="0"/>
          </a:fillRef>
          <a:effectRef idx="1">
            <a:scrgbClr r="0" g="0" b="0"/>
          </a:effectRef>
          <a:fontRef idx="minor">
            <a:schemeClr val="lt1"/>
          </a:fontRef>
        </p:style>
      </p:sp>
      <p:sp>
        <p:nvSpPr>
          <p:cNvPr id="13" name="Oval 12">
            <a:extLst>
              <a:ext uri="{FF2B5EF4-FFF2-40B4-BE49-F238E27FC236}">
                <a16:creationId xmlns:a16="http://schemas.microsoft.com/office/drawing/2014/main" id="{5305F61F-607D-4754-A8BE-BCC9C55A6B95}"/>
              </a:ext>
            </a:extLst>
          </p:cNvPr>
          <p:cNvSpPr/>
          <p:nvPr/>
        </p:nvSpPr>
        <p:spPr>
          <a:xfrm>
            <a:off x="7908469" y="6117277"/>
            <a:ext cx="133350" cy="133350"/>
          </a:xfrm>
          <a:prstGeom prst="ellipse">
            <a:avLst/>
          </a:prstGeom>
          <a:solidFill>
            <a:schemeClr val="lt1">
              <a:alpha val="90000"/>
              <a:hueOff val="0"/>
              <a:satOff val="0"/>
              <a:lumOff val="0"/>
              <a:alphaOff val="0"/>
            </a:schemeClr>
          </a:solidFill>
          <a:ln w="12700" cap="flat" cmpd="sng" algn="ctr">
            <a:no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4" name="Straight Connector 13">
            <a:extLst>
              <a:ext uri="{FF2B5EF4-FFF2-40B4-BE49-F238E27FC236}">
                <a16:creationId xmlns:a16="http://schemas.microsoft.com/office/drawing/2014/main" id="{95368AD1-8ECE-49F6-87F8-21A51415F2C4}"/>
              </a:ext>
            </a:extLst>
          </p:cNvPr>
          <p:cNvSpPr/>
          <p:nvPr/>
        </p:nvSpPr>
        <p:spPr>
          <a:xfrm flipH="1">
            <a:off x="7964508" y="5397909"/>
            <a:ext cx="6642" cy="71936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p:spPr>
        <p:style>
          <a:lnRef idx="2">
            <a:scrgbClr r="0" g="0" b="0"/>
          </a:lnRef>
          <a:fillRef idx="1">
            <a:scrgbClr r="0" g="0" b="0"/>
          </a:fillRef>
          <a:effectRef idx="1">
            <a:scrgbClr r="0" g="0" b="0"/>
          </a:effectRef>
          <a:fontRef idx="minor">
            <a:schemeClr val="lt1"/>
          </a:fontRef>
        </p:style>
      </p:sp>
    </p:spTree>
    <p:extLst>
      <p:ext uri="{BB962C8B-B14F-4D97-AF65-F5344CB8AC3E}">
        <p14:creationId xmlns:p14="http://schemas.microsoft.com/office/powerpoint/2010/main" val="2266926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96EEC-7953-4FC0-A0DE-8B223FFBDE5E}"/>
              </a:ext>
            </a:extLst>
          </p:cNvPr>
          <p:cNvSpPr>
            <a:spLocks noGrp="1"/>
          </p:cNvSpPr>
          <p:nvPr>
            <p:ph type="ctrTitle"/>
          </p:nvPr>
        </p:nvSpPr>
        <p:spPr>
          <a:xfrm>
            <a:off x="1629103" y="2244830"/>
            <a:ext cx="8933796" cy="2437232"/>
          </a:xfrm>
        </p:spPr>
        <p:txBody>
          <a:bodyPr anchor="ctr">
            <a:normAutofit/>
          </a:bodyPr>
          <a:lstStyle/>
          <a:p>
            <a:pPr>
              <a:spcBef>
                <a:spcPts val="0"/>
              </a:spcBef>
            </a:pPr>
            <a:r>
              <a:rPr lang="en-CA" dirty="0"/>
              <a:t>Review Of Key insights </a:t>
            </a:r>
          </a:p>
        </p:txBody>
      </p:sp>
      <p:sp>
        <p:nvSpPr>
          <p:cNvPr id="8" name="Subtitle 2">
            <a:extLst>
              <a:ext uri="{FF2B5EF4-FFF2-40B4-BE49-F238E27FC236}">
                <a16:creationId xmlns:a16="http://schemas.microsoft.com/office/drawing/2014/main" id="{F9F9BFE2-C3FC-45F3-9B60-02A374B0F774}"/>
              </a:ext>
            </a:extLst>
          </p:cNvPr>
          <p:cNvSpPr>
            <a:spLocks noGrp="1"/>
          </p:cNvSpPr>
          <p:nvPr>
            <p:ph type="subTitle" idx="1"/>
          </p:nvPr>
        </p:nvSpPr>
        <p:spPr>
          <a:xfrm>
            <a:off x="1629101" y="4682062"/>
            <a:ext cx="8936846" cy="457201"/>
          </a:xfrm>
        </p:spPr>
        <p:txBody>
          <a:bodyPr/>
          <a:lstStyle/>
          <a:p>
            <a:endParaRPr lang="en-US"/>
          </a:p>
        </p:txBody>
      </p:sp>
    </p:spTree>
    <p:extLst>
      <p:ext uri="{BB962C8B-B14F-4D97-AF65-F5344CB8AC3E}">
        <p14:creationId xmlns:p14="http://schemas.microsoft.com/office/powerpoint/2010/main" val="543585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 name="Screen Shot 2021-04-07 at 10.22.58 AM.png" descr="Screen Shot 2021-04-07 at 10.22.58 AM.png"/>
          <p:cNvPicPr>
            <a:picLocks noChangeAspect="1"/>
          </p:cNvPicPr>
          <p:nvPr/>
        </p:nvPicPr>
        <p:blipFill>
          <a:blip r:embed="rId2"/>
          <a:stretch>
            <a:fillRect/>
          </a:stretch>
        </p:blipFill>
        <p:spPr>
          <a:xfrm>
            <a:off x="440106" y="5130861"/>
            <a:ext cx="9086277" cy="1347441"/>
          </a:xfrm>
          <a:prstGeom prst="rect">
            <a:avLst/>
          </a:prstGeom>
          <a:ln w="12700">
            <a:miter lim="400000"/>
          </a:ln>
        </p:spPr>
      </p:pic>
      <p:sp>
        <p:nvSpPr>
          <p:cNvPr id="322" name="Mural Board from National Lab, March 2"/>
          <p:cNvSpPr txBox="1"/>
          <p:nvPr/>
        </p:nvSpPr>
        <p:spPr>
          <a:xfrm>
            <a:off x="2485663" y="433800"/>
            <a:ext cx="8072080"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3200"/>
            </a:lvl1pPr>
          </a:lstStyle>
          <a:p>
            <a:r>
              <a:rPr lang="en-CA" dirty="0"/>
              <a:t>Summary from </a:t>
            </a:r>
            <a:r>
              <a:rPr dirty="0"/>
              <a:t>National Lab, March 2</a:t>
            </a:r>
            <a:r>
              <a:rPr lang="en-CA" baseline="30000" dirty="0" err="1"/>
              <a:t>nd</a:t>
            </a:r>
            <a:r>
              <a:rPr lang="en-CA" dirty="0"/>
              <a:t> </a:t>
            </a:r>
            <a:endParaRPr dirty="0"/>
          </a:p>
        </p:txBody>
      </p:sp>
      <p:pic>
        <p:nvPicPr>
          <p:cNvPr id="5" name="Picture 4">
            <a:extLst>
              <a:ext uri="{FF2B5EF4-FFF2-40B4-BE49-F238E27FC236}">
                <a16:creationId xmlns:a16="http://schemas.microsoft.com/office/drawing/2014/main" id="{87B79B30-CF1B-4FCB-9672-034F9050E283}"/>
              </a:ext>
            </a:extLst>
          </p:cNvPr>
          <p:cNvPicPr>
            <a:picLocks noChangeAspect="1"/>
          </p:cNvPicPr>
          <p:nvPr/>
        </p:nvPicPr>
        <p:blipFill rotWithShape="1">
          <a:blip r:embed="rId3">
            <a:extLst>
              <a:ext uri="{28A0092B-C50C-407E-A947-70E740481C1C}">
                <a14:useLocalDpi xmlns:a14="http://schemas.microsoft.com/office/drawing/2010/main"/>
              </a:ext>
            </a:extLst>
          </a:blip>
          <a:srcRect t="7479"/>
          <a:stretch/>
        </p:blipFill>
        <p:spPr>
          <a:xfrm>
            <a:off x="440106" y="1283592"/>
            <a:ext cx="7548983" cy="3847269"/>
          </a:xfrm>
          <a:prstGeom prst="rect">
            <a:avLst/>
          </a:prstGeom>
        </p:spPr>
      </p:pic>
      <p:pic>
        <p:nvPicPr>
          <p:cNvPr id="3" name="Picture 2">
            <a:extLst>
              <a:ext uri="{FF2B5EF4-FFF2-40B4-BE49-F238E27FC236}">
                <a16:creationId xmlns:a16="http://schemas.microsoft.com/office/drawing/2014/main" id="{5A0F8FEB-FE8B-4B51-96D1-C7203B19EB82}"/>
              </a:ext>
            </a:extLst>
          </p:cNvPr>
          <p:cNvPicPr>
            <a:picLocks noChangeAspect="1"/>
          </p:cNvPicPr>
          <p:nvPr/>
        </p:nvPicPr>
        <p:blipFill rotWithShape="1">
          <a:blip r:embed="rId4">
            <a:extLst>
              <a:ext uri="{28A0092B-C50C-407E-A947-70E740481C1C}">
                <a14:useLocalDpi xmlns:a14="http://schemas.microsoft.com/office/drawing/2010/main"/>
              </a:ext>
            </a:extLst>
          </a:blip>
          <a:srcRect l="3282" r="-1"/>
          <a:stretch/>
        </p:blipFill>
        <p:spPr>
          <a:xfrm>
            <a:off x="7910620" y="1283592"/>
            <a:ext cx="3327994" cy="385965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61829-5024-42C8-9AC8-35E14431859C}"/>
              </a:ext>
            </a:extLst>
          </p:cNvPr>
          <p:cNvSpPr>
            <a:spLocks noGrp="1"/>
          </p:cNvSpPr>
          <p:nvPr>
            <p:ph type="title"/>
          </p:nvPr>
        </p:nvSpPr>
        <p:spPr>
          <a:xfrm>
            <a:off x="1066800" y="642594"/>
            <a:ext cx="10058400" cy="962922"/>
          </a:xfrm>
        </p:spPr>
        <p:txBody>
          <a:bodyPr/>
          <a:lstStyle/>
          <a:p>
            <a:r>
              <a:rPr lang="en-CA" dirty="0"/>
              <a:t>Challenges and Barriers</a:t>
            </a:r>
          </a:p>
        </p:txBody>
      </p:sp>
      <p:sp>
        <p:nvSpPr>
          <p:cNvPr id="3" name="Content Placeholder 2">
            <a:extLst>
              <a:ext uri="{FF2B5EF4-FFF2-40B4-BE49-F238E27FC236}">
                <a16:creationId xmlns:a16="http://schemas.microsoft.com/office/drawing/2014/main" id="{29C46B1A-FF18-4D14-9DBC-828673C5CFB0}"/>
              </a:ext>
            </a:extLst>
          </p:cNvPr>
          <p:cNvSpPr>
            <a:spLocks noGrp="1"/>
          </p:cNvSpPr>
          <p:nvPr>
            <p:ph idx="1"/>
          </p:nvPr>
        </p:nvSpPr>
        <p:spPr>
          <a:xfrm>
            <a:off x="6347636" y="1710253"/>
            <a:ext cx="4777563" cy="4327555"/>
          </a:xfrm>
        </p:spPr>
        <p:txBody>
          <a:bodyPr>
            <a:normAutofit fontScale="85000" lnSpcReduction="20000"/>
          </a:bodyPr>
          <a:lstStyle/>
          <a:p>
            <a:pPr marL="0" indent="0">
              <a:buNone/>
            </a:pPr>
            <a:r>
              <a:rPr lang="en-CA" sz="2100" dirty="0"/>
              <a:t>Highlight from Interviews and Research</a:t>
            </a:r>
          </a:p>
          <a:p>
            <a:pPr marL="0" indent="0">
              <a:buNone/>
            </a:pPr>
            <a:endParaRPr lang="en-CA" dirty="0"/>
          </a:p>
          <a:p>
            <a:pPr marL="342900" lvl="0" indent="-342900" fontAlgn="base">
              <a:lnSpc>
                <a:spcPct val="107000"/>
              </a:lnSpc>
              <a:buSzPts val="1000"/>
              <a:buFont typeface="Symbol" panose="05050102010706020507" pitchFamily="18" charset="2"/>
              <a:buChar char=""/>
              <a:tabLst>
                <a:tab pos="457200" algn="l"/>
              </a:tabLst>
            </a:pPr>
            <a:r>
              <a:rPr lang="en-CA" sz="1800" dirty="0">
                <a:effectLst/>
                <a:latin typeface="Calibri" panose="020F0502020204030204" pitchFamily="34" charset="0"/>
                <a:ea typeface="Times New Roman" panose="02020603050405020304" pitchFamily="18" charset="0"/>
                <a:cs typeface="Calibri" panose="020F0502020204030204" pitchFamily="34" charset="0"/>
              </a:rPr>
              <a:t>Consistency of data</a:t>
            </a:r>
            <a:endParaRPr lang="en-CA"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fontAlgn="base">
              <a:lnSpc>
                <a:spcPct val="107000"/>
              </a:lnSpc>
              <a:spcAft>
                <a:spcPts val="800"/>
              </a:spcAft>
              <a:buSzPts val="1000"/>
              <a:buFont typeface="Symbol" panose="05050102010706020507" pitchFamily="18" charset="2"/>
              <a:buChar char=""/>
              <a:tabLst>
                <a:tab pos="457200" algn="l"/>
              </a:tabLst>
            </a:pPr>
            <a:r>
              <a:rPr lang="en-CA" sz="1800" dirty="0">
                <a:effectLst/>
                <a:latin typeface="Calibri" panose="020F0502020204030204" pitchFamily="34" charset="0"/>
                <a:ea typeface="Times New Roman" panose="02020603050405020304" pitchFamily="18" charset="0"/>
                <a:cs typeface="Calibri" panose="020F0502020204030204" pitchFamily="34" charset="0"/>
              </a:rPr>
              <a:t>Capacity to use data is a consistent obstacle.</a:t>
            </a:r>
          </a:p>
          <a:p>
            <a:pPr marL="342900" lvl="0" indent="-342900" fontAlgn="base">
              <a:lnSpc>
                <a:spcPct val="107000"/>
              </a:lnSpc>
              <a:spcAft>
                <a:spcPts val="800"/>
              </a:spcAft>
              <a:buSzPts val="1000"/>
              <a:buFont typeface="Symbol" panose="05050102010706020507" pitchFamily="18" charset="2"/>
              <a:buChar char=""/>
              <a:tabLst>
                <a:tab pos="457200" algn="l"/>
              </a:tabLst>
            </a:pPr>
            <a:r>
              <a:rPr lang="en-CA" sz="1800" dirty="0">
                <a:effectLst/>
                <a:latin typeface="Calibri" panose="020F0502020204030204" pitchFamily="34" charset="0"/>
                <a:ea typeface="Times New Roman" panose="02020603050405020304" pitchFamily="18" charset="0"/>
              </a:rPr>
              <a:t>Consistent tools to help with data </a:t>
            </a:r>
          </a:p>
          <a:p>
            <a:pPr marL="342900" lvl="0" indent="-342900" fontAlgn="base">
              <a:lnSpc>
                <a:spcPct val="107000"/>
              </a:lnSpc>
              <a:spcAft>
                <a:spcPts val="800"/>
              </a:spcAft>
              <a:buSzPts val="1000"/>
              <a:buFont typeface="Symbol" panose="05050102010706020507" pitchFamily="18" charset="2"/>
              <a:buChar char=""/>
              <a:tabLst>
                <a:tab pos="457200" algn="l"/>
              </a:tabLst>
            </a:pPr>
            <a:r>
              <a:rPr lang="en-CA" sz="1800" dirty="0">
                <a:effectLst/>
                <a:latin typeface="Calibri" panose="020F0502020204030204" pitchFamily="34" charset="0"/>
                <a:ea typeface="Times New Roman" panose="02020603050405020304" pitchFamily="18" charset="0"/>
              </a:rPr>
              <a:t>Smaller orgs don’t have the capacity. </a:t>
            </a:r>
          </a:p>
          <a:p>
            <a:pPr marL="342900" lvl="0" indent="-342900" fontAlgn="base">
              <a:lnSpc>
                <a:spcPct val="107000"/>
              </a:lnSpc>
              <a:spcAft>
                <a:spcPts val="800"/>
              </a:spcAft>
              <a:buSzPts val="1000"/>
              <a:buFont typeface="Symbol" panose="05050102010706020507" pitchFamily="18" charset="2"/>
              <a:buChar char=""/>
              <a:tabLst>
                <a:tab pos="457200" algn="l"/>
              </a:tabLst>
            </a:pPr>
            <a:r>
              <a:rPr lang="en-CA" sz="1800" dirty="0">
                <a:effectLst/>
                <a:latin typeface="Calibri" panose="020F0502020204030204" pitchFamily="34" charset="0"/>
                <a:ea typeface="Times New Roman" panose="02020603050405020304" pitchFamily="18" charset="0"/>
              </a:rPr>
              <a:t>CMHC surveys don’t reach the municipal and regional level</a:t>
            </a:r>
          </a:p>
          <a:p>
            <a:pPr marL="342900" lvl="0" indent="-342900" fontAlgn="base">
              <a:lnSpc>
                <a:spcPct val="107000"/>
              </a:lnSpc>
              <a:spcAft>
                <a:spcPts val="800"/>
              </a:spcAft>
              <a:buSzPts val="1000"/>
              <a:buFont typeface="Symbol" panose="05050102010706020507" pitchFamily="18" charset="2"/>
              <a:buChar char=""/>
              <a:tabLst>
                <a:tab pos="457200" algn="l"/>
              </a:tabLst>
            </a:pPr>
            <a:r>
              <a:rPr lang="en-CA" sz="1800" dirty="0">
                <a:effectLst/>
                <a:latin typeface="Calibri" panose="020F0502020204030204" pitchFamily="34" charset="0"/>
                <a:ea typeface="Times New Roman" panose="02020603050405020304" pitchFamily="18" charset="0"/>
              </a:rPr>
              <a:t>CMHC data is not robust enough - sample sizes are small and you have to take them with a grain of salt</a:t>
            </a:r>
          </a:p>
          <a:p>
            <a:pPr marL="342900" lvl="0" indent="-342900" fontAlgn="base">
              <a:lnSpc>
                <a:spcPct val="107000"/>
              </a:lnSpc>
              <a:spcAft>
                <a:spcPts val="800"/>
              </a:spcAft>
              <a:buSzPts val="1000"/>
              <a:buFont typeface="Symbol" panose="05050102010706020507" pitchFamily="18" charset="2"/>
              <a:buChar char=""/>
              <a:tabLst>
                <a:tab pos="457200" algn="l"/>
              </a:tabLst>
            </a:pPr>
            <a:r>
              <a:rPr lang="en-CA" sz="1800" dirty="0">
                <a:effectLst/>
                <a:latin typeface="Calibri" panose="020F0502020204030204" pitchFamily="34" charset="0"/>
                <a:ea typeface="Times New Roman" panose="02020603050405020304" pitchFamily="18" charset="0"/>
              </a:rPr>
              <a:t>Stats can census is 5 years old</a:t>
            </a:r>
          </a:p>
          <a:p>
            <a:pPr marL="342900" lvl="0" indent="-342900" fontAlgn="base">
              <a:lnSpc>
                <a:spcPct val="107000"/>
              </a:lnSpc>
              <a:spcAft>
                <a:spcPts val="800"/>
              </a:spcAft>
              <a:buSzPts val="1000"/>
              <a:buFont typeface="Symbol" panose="05050102010706020507" pitchFamily="18" charset="2"/>
              <a:buChar char=""/>
              <a:tabLst>
                <a:tab pos="457200" algn="l"/>
              </a:tabLst>
            </a:pPr>
            <a:r>
              <a:rPr lang="en-CA" sz="1800" dirty="0">
                <a:effectLst/>
                <a:latin typeface="Calibri" panose="020F0502020204030204" pitchFamily="34" charset="0"/>
                <a:ea typeface="Times New Roman" panose="02020603050405020304" pitchFamily="18" charset="0"/>
              </a:rPr>
              <a:t>It takes a long time to get new software installed</a:t>
            </a:r>
            <a:endParaRPr lang="en-CA" dirty="0"/>
          </a:p>
          <a:p>
            <a:endParaRPr lang="en-CA" dirty="0"/>
          </a:p>
        </p:txBody>
      </p:sp>
      <p:pic>
        <p:nvPicPr>
          <p:cNvPr id="5" name="Picture 4">
            <a:extLst>
              <a:ext uri="{FF2B5EF4-FFF2-40B4-BE49-F238E27FC236}">
                <a16:creationId xmlns:a16="http://schemas.microsoft.com/office/drawing/2014/main" id="{659E006A-3CBB-4ED4-87BF-C6D5B89ED33D}"/>
              </a:ext>
            </a:extLst>
          </p:cNvPr>
          <p:cNvPicPr>
            <a:picLocks noChangeAspect="1"/>
          </p:cNvPicPr>
          <p:nvPr/>
        </p:nvPicPr>
        <p:blipFill rotWithShape="1">
          <a:blip r:embed="rId2">
            <a:extLst>
              <a:ext uri="{28A0092B-C50C-407E-A947-70E740481C1C}">
                <a14:useLocalDpi xmlns:a14="http://schemas.microsoft.com/office/drawing/2010/main"/>
              </a:ext>
            </a:extLst>
          </a:blip>
          <a:srcRect t="6425"/>
          <a:stretch/>
        </p:blipFill>
        <p:spPr>
          <a:xfrm>
            <a:off x="854404" y="2014194"/>
            <a:ext cx="4639083" cy="4385118"/>
          </a:xfrm>
          <a:prstGeom prst="rect">
            <a:avLst/>
          </a:prstGeom>
        </p:spPr>
      </p:pic>
      <p:sp>
        <p:nvSpPr>
          <p:cNvPr id="6" name="TextBox 5">
            <a:extLst>
              <a:ext uri="{FF2B5EF4-FFF2-40B4-BE49-F238E27FC236}">
                <a16:creationId xmlns:a16="http://schemas.microsoft.com/office/drawing/2014/main" id="{EC4F4542-0C6A-41A1-97F5-21BC9EF493BF}"/>
              </a:ext>
            </a:extLst>
          </p:cNvPr>
          <p:cNvSpPr txBox="1"/>
          <p:nvPr/>
        </p:nvSpPr>
        <p:spPr>
          <a:xfrm>
            <a:off x="854404" y="1625189"/>
            <a:ext cx="2973891" cy="369332"/>
          </a:xfrm>
          <a:prstGeom prst="rect">
            <a:avLst/>
          </a:prstGeom>
          <a:noFill/>
        </p:spPr>
        <p:txBody>
          <a:bodyPr wrap="none" rtlCol="0">
            <a:spAutoFit/>
          </a:bodyPr>
          <a:lstStyle/>
          <a:p>
            <a:r>
              <a:rPr lang="en-CA" dirty="0"/>
              <a:t>Highlight from March 2</a:t>
            </a:r>
            <a:r>
              <a:rPr lang="en-CA" baseline="30000" dirty="0"/>
              <a:t>nd</a:t>
            </a:r>
            <a:r>
              <a:rPr lang="en-CA" dirty="0"/>
              <a:t> </a:t>
            </a:r>
          </a:p>
        </p:txBody>
      </p:sp>
    </p:spTree>
    <p:extLst>
      <p:ext uri="{BB962C8B-B14F-4D97-AF65-F5344CB8AC3E}">
        <p14:creationId xmlns:p14="http://schemas.microsoft.com/office/powerpoint/2010/main" val="178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0A7F9-04A4-4697-8A23-8DC76052FED3}"/>
              </a:ext>
            </a:extLst>
          </p:cNvPr>
          <p:cNvSpPr>
            <a:spLocks noGrp="1"/>
          </p:cNvSpPr>
          <p:nvPr>
            <p:ph type="title"/>
          </p:nvPr>
        </p:nvSpPr>
        <p:spPr>
          <a:xfrm>
            <a:off x="627321" y="642594"/>
            <a:ext cx="11076877" cy="824699"/>
          </a:xfrm>
        </p:spPr>
        <p:txBody>
          <a:bodyPr>
            <a:normAutofit/>
          </a:bodyPr>
          <a:lstStyle/>
          <a:p>
            <a:r>
              <a:rPr lang="en-US" sz="3500" b="0" i="0" dirty="0">
                <a:solidFill>
                  <a:srgbClr val="000000"/>
                </a:solidFill>
                <a:effectLst/>
                <a:latin typeface="proxima-nova"/>
              </a:rPr>
              <a:t>Types of decision making that require housing related data. </a:t>
            </a:r>
            <a:endParaRPr lang="en-CA" sz="3500" dirty="0"/>
          </a:p>
        </p:txBody>
      </p:sp>
      <p:pic>
        <p:nvPicPr>
          <p:cNvPr id="11" name="Content Placeholder 10">
            <a:extLst>
              <a:ext uri="{FF2B5EF4-FFF2-40B4-BE49-F238E27FC236}">
                <a16:creationId xmlns:a16="http://schemas.microsoft.com/office/drawing/2014/main" id="{2AFC0C82-3009-4D9A-95D4-FEED09F99D45}"/>
              </a:ext>
            </a:extLst>
          </p:cNvPr>
          <p:cNvPicPr>
            <a:picLocks noGrp="1" noChangeAspect="1"/>
          </p:cNvPicPr>
          <p:nvPr>
            <p:ph idx="1"/>
          </p:nvPr>
        </p:nvPicPr>
        <p:blipFill rotWithShape="1">
          <a:blip r:embed="rId2">
            <a:extLst>
              <a:ext uri="{28A0092B-C50C-407E-A947-70E740481C1C}">
                <a14:useLocalDpi xmlns:a14="http://schemas.microsoft.com/office/drawing/2010/main"/>
              </a:ext>
            </a:extLst>
          </a:blip>
          <a:srcRect/>
          <a:stretch/>
        </p:blipFill>
        <p:spPr>
          <a:xfrm>
            <a:off x="627321" y="4170990"/>
            <a:ext cx="3870281" cy="2325491"/>
          </a:xfrm>
        </p:spPr>
      </p:pic>
      <p:pic>
        <p:nvPicPr>
          <p:cNvPr id="7" name="Picture 6">
            <a:extLst>
              <a:ext uri="{FF2B5EF4-FFF2-40B4-BE49-F238E27FC236}">
                <a16:creationId xmlns:a16="http://schemas.microsoft.com/office/drawing/2014/main" id="{FBBEBDBC-7119-4D52-922C-C5050A628DC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868516" y="1370594"/>
            <a:ext cx="3722006" cy="2760603"/>
          </a:xfrm>
          <a:prstGeom prst="rect">
            <a:avLst/>
          </a:prstGeom>
        </p:spPr>
      </p:pic>
      <p:pic>
        <p:nvPicPr>
          <p:cNvPr id="9" name="Picture 8">
            <a:extLst>
              <a:ext uri="{FF2B5EF4-FFF2-40B4-BE49-F238E27FC236}">
                <a16:creationId xmlns:a16="http://schemas.microsoft.com/office/drawing/2014/main" id="{BAE8EF27-030E-4C75-9396-4F28E6986DF9}"/>
              </a:ext>
            </a:extLst>
          </p:cNvPr>
          <p:cNvPicPr>
            <a:picLocks noChangeAspect="1"/>
          </p:cNvPicPr>
          <p:nvPr/>
        </p:nvPicPr>
        <p:blipFill rotWithShape="1">
          <a:blip r:embed="rId4"/>
          <a:srcRect l="60437" t="38535" r="21424" b="16719"/>
          <a:stretch/>
        </p:blipFill>
        <p:spPr>
          <a:xfrm>
            <a:off x="705286" y="1413117"/>
            <a:ext cx="2771561" cy="2678287"/>
          </a:xfrm>
          <a:prstGeom prst="rect">
            <a:avLst/>
          </a:prstGeom>
        </p:spPr>
      </p:pic>
      <p:pic>
        <p:nvPicPr>
          <p:cNvPr id="13" name="Picture 12">
            <a:extLst>
              <a:ext uri="{FF2B5EF4-FFF2-40B4-BE49-F238E27FC236}">
                <a16:creationId xmlns:a16="http://schemas.microsoft.com/office/drawing/2014/main" id="{40C4EE2B-79FA-4EFD-BA3E-83FEA51163DD}"/>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4542489" y="4176451"/>
            <a:ext cx="5971931" cy="2320030"/>
          </a:xfrm>
          <a:prstGeom prst="rect">
            <a:avLst/>
          </a:prstGeom>
        </p:spPr>
      </p:pic>
    </p:spTree>
    <p:extLst>
      <p:ext uri="{BB962C8B-B14F-4D97-AF65-F5344CB8AC3E}">
        <p14:creationId xmlns:p14="http://schemas.microsoft.com/office/powerpoint/2010/main" val="400464462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FIVE">
      <a:dk1>
        <a:sysClr val="windowText" lastClr="000000"/>
      </a:dk1>
      <a:lt1>
        <a:sysClr val="window" lastClr="FFFFFF"/>
      </a:lt1>
      <a:dk2>
        <a:srgbClr val="505046"/>
      </a:dk2>
      <a:lt2>
        <a:srgbClr val="F5F6F4"/>
      </a:lt2>
      <a:accent1>
        <a:srgbClr val="57903F"/>
      </a:accent1>
      <a:accent2>
        <a:srgbClr val="F03F2B"/>
      </a:accent2>
      <a:accent3>
        <a:srgbClr val="3488A0"/>
      </a:accent3>
      <a:accent4>
        <a:srgbClr val="F8D22F"/>
      </a:accent4>
      <a:accent5>
        <a:srgbClr val="5CC6D6"/>
      </a:accent5>
      <a:accent6>
        <a:srgbClr val="B8D233"/>
      </a:accent6>
      <a:hlink>
        <a:srgbClr val="00B0F0"/>
      </a:hlink>
      <a:folHlink>
        <a:srgbClr val="B2B2B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riginal 5_01_Win32" id="{77344C68-A3F1-476B-8680-97D7F429B46B}" vid="{89780073-58E8-4DFF-BF29-BA99F80528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8b0194a-19f0-4e08-9bca-9cd4a01051b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C33703C3DE92E4384AD36031A3AA791" ma:contentTypeVersion="8" ma:contentTypeDescription="Create a new document." ma:contentTypeScope="" ma:versionID="6f1e05bfaa84739764d45029d04355e2">
  <xsd:schema xmlns:xsd="http://www.w3.org/2001/XMLSchema" xmlns:xs="http://www.w3.org/2001/XMLSchema" xmlns:p="http://schemas.microsoft.com/office/2006/metadata/properties" xmlns:ns2="78b0194a-19f0-4e08-9bca-9cd4a01051b6" targetNamespace="http://schemas.microsoft.com/office/2006/metadata/properties" ma:root="true" ma:fieldsID="c83aad3fe08f6c6d8afb5ade510086fa" ns2:_="">
    <xsd:import namespace="78b0194a-19f0-4e08-9bca-9cd4a01051b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b0194a-19f0-4e08-9bca-9cd4a01051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37651BA-F45C-4845-9AB3-E0A65B39F5E1}">
  <ds:schemaRefs>
    <ds:schemaRef ds:uri="http://schemas.microsoft.com/office/2006/metadata/properties"/>
    <ds:schemaRef ds:uri="http://purl.org/dc/elements/1.1/"/>
    <ds:schemaRef ds:uri="http://schemas.microsoft.com/office/infopath/2007/PartnerControls"/>
    <ds:schemaRef ds:uri="http://purl.org/dc/terms/"/>
    <ds:schemaRef ds:uri="http://www.w3.org/XML/1998/namespace"/>
    <ds:schemaRef ds:uri="http://schemas.microsoft.com/office/2006/documentManagement/types"/>
    <ds:schemaRef ds:uri="http://purl.org/dc/dcmitype/"/>
    <ds:schemaRef ds:uri="http://schemas.openxmlformats.org/package/2006/metadata/core-properties"/>
    <ds:schemaRef ds:uri="78b0194a-19f0-4e08-9bca-9cd4a01051b6"/>
  </ds:schemaRefs>
</ds:datastoreItem>
</file>

<file path=customXml/itemProps2.xml><?xml version="1.0" encoding="utf-8"?>
<ds:datastoreItem xmlns:ds="http://schemas.openxmlformats.org/officeDocument/2006/customXml" ds:itemID="{1220150A-7D0A-4EB1-A789-9759BE68B1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b0194a-19f0-4e08-9bca-9cd4a01051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DB58277-F8DF-46FF-84EC-EF41B835E69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{63FF946C-6F91-420A-B5CC-4F6A084E689C}tf78438558_win32</Template>
  <TotalTime>1657</TotalTime>
  <Words>2054</Words>
  <Application>Microsoft Office PowerPoint</Application>
  <PresentationFormat>Widescreen</PresentationFormat>
  <Paragraphs>259</Paragraphs>
  <Slides>43</Slides>
  <Notes>15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43</vt:i4>
      </vt:variant>
    </vt:vector>
  </HeadingPairs>
  <TitlesOfParts>
    <vt:vector size="56" baseType="lpstr">
      <vt:lpstr>Arial</vt:lpstr>
      <vt:lpstr>Bradley Hand ITC</vt:lpstr>
      <vt:lpstr>Calibri</vt:lpstr>
      <vt:lpstr>Calibri </vt:lpstr>
      <vt:lpstr>Calibri Light</vt:lpstr>
      <vt:lpstr>Century Gothic</vt:lpstr>
      <vt:lpstr>Curlz MT</vt:lpstr>
      <vt:lpstr>Franklin Gothic Book</vt:lpstr>
      <vt:lpstr>Garamond</vt:lpstr>
      <vt:lpstr>proxima-nova</vt:lpstr>
      <vt:lpstr>Symbol</vt:lpstr>
      <vt:lpstr>Wingdings</vt:lpstr>
      <vt:lpstr>SavonVTI</vt:lpstr>
      <vt:lpstr>Solutions Lab on Community Decision-Making Tools for Housing Issues </vt:lpstr>
      <vt:lpstr>Welcome &amp; Introductions</vt:lpstr>
      <vt:lpstr>Agenda and Objectives</vt:lpstr>
      <vt:lpstr>PowerPoint Presentation</vt:lpstr>
      <vt:lpstr>Where are we in the process? </vt:lpstr>
      <vt:lpstr>Review Of Key insights </vt:lpstr>
      <vt:lpstr>PowerPoint Presentation</vt:lpstr>
      <vt:lpstr>Challenges and Barriers</vt:lpstr>
      <vt:lpstr>Types of decision making that require housing related data. </vt:lpstr>
      <vt:lpstr>Highlights from March and Interviews</vt:lpstr>
      <vt:lpstr>Discovery results: University of Waterloo</vt:lpstr>
      <vt:lpstr>PowerPoint Presentation</vt:lpstr>
      <vt:lpstr>Idea Generation</vt:lpstr>
      <vt:lpstr>Break out group discussion </vt:lpstr>
      <vt:lpstr>IDEATION RULES!</vt:lpstr>
      <vt:lpstr>Ideation warm-up </vt:lpstr>
      <vt:lpstr>PowerPoint Presentation</vt:lpstr>
      <vt:lpstr>PowerPoint Presentation</vt:lpstr>
      <vt:lpstr>Summary and Preferred Solutions </vt:lpstr>
      <vt:lpstr>Summary and Prioritization</vt:lpstr>
      <vt:lpstr>Next steps</vt:lpstr>
      <vt:lpstr>Next Steps</vt:lpstr>
      <vt:lpstr>PowerPoint Presentation</vt:lpstr>
      <vt:lpstr>Additional slides from April 8th </vt:lpstr>
      <vt:lpstr>Discovery results: Overall</vt:lpstr>
      <vt:lpstr>Main Topics:</vt:lpstr>
      <vt:lpstr>(1) NHS Indicators for Canada as a Whole  </vt:lpstr>
      <vt:lpstr>(1A) Priority Areas for Action:</vt:lpstr>
      <vt:lpstr>(1B) Priority Groups:</vt:lpstr>
      <vt:lpstr>(1C) Targets for Canada as a Whole:  </vt:lpstr>
      <vt:lpstr>(1D) Tracking Indicators:</vt:lpstr>
      <vt:lpstr>(2) Global/Canada-Wide Trends – Housing  </vt:lpstr>
      <vt:lpstr>(3) “Housing Continuum” Framework  </vt:lpstr>
      <vt:lpstr>(4) Housing Demand/Supply Balance:   </vt:lpstr>
      <vt:lpstr>(5) Measures of Existing Housing Stock  </vt:lpstr>
      <vt:lpstr>(6) Most Strategic Community-Level Geographies </vt:lpstr>
      <vt:lpstr>(7) Tools to Increase Data Usability</vt:lpstr>
      <vt:lpstr>Sample CDP Dashboard</vt:lpstr>
      <vt:lpstr>Sample dashboard</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Solutions Lab on Community Decision-Making Tools for Housing Issues</dc:title>
  <dc:creator>John Purkis</dc:creator>
  <cp:lastModifiedBy>John Purkis</cp:lastModifiedBy>
  <cp:revision>27</cp:revision>
  <dcterms:created xsi:type="dcterms:W3CDTF">2021-03-01T12:30:47Z</dcterms:created>
  <dcterms:modified xsi:type="dcterms:W3CDTF">2021-04-20T17:32:21Z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0x0101007C33703C3DE92E4384AD36031A3AA791</vt:lpwstr>
  </property>
</Properties>
</file>